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6" r:id="rId3"/>
    <p:sldId id="303" r:id="rId4"/>
    <p:sldId id="299" r:id="rId5"/>
    <p:sldId id="300" r:id="rId6"/>
    <p:sldId id="304" r:id="rId7"/>
    <p:sldId id="259" r:id="rId8"/>
    <p:sldId id="292" r:id="rId9"/>
    <p:sldId id="296" r:id="rId10"/>
    <p:sldId id="275" r:id="rId11"/>
    <p:sldId id="284" r:id="rId12"/>
    <p:sldId id="305" r:id="rId13"/>
    <p:sldId id="287" r:id="rId14"/>
    <p:sldId id="281" r:id="rId15"/>
    <p:sldId id="289" r:id="rId16"/>
    <p:sldId id="297" r:id="rId17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КФКР" initials="Ц" lastIdx="1" clrIdx="0">
    <p:extLst>
      <p:ext uri="{19B8F6BF-5375-455C-9EA6-DF929625EA0E}">
        <p15:presenceInfo xmlns:p15="http://schemas.microsoft.com/office/powerpoint/2012/main" xmlns="" userId="ЦКФК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4664" autoAdjust="0"/>
  </p:normalViewPr>
  <p:slideViewPr>
    <p:cSldViewPr snapToGrid="0">
      <p:cViewPr>
        <p:scale>
          <a:sx n="77" d="100"/>
          <a:sy n="77" d="100"/>
        </p:scale>
        <p:origin x="-27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09368-8BD1-4D98-8809-B9130FBFA57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>
        <a:scene3d>
          <a:camera prst="orthographicFront"/>
          <a:lightRig rig="threePt" dir="t"/>
        </a:scene3d>
      </dgm:spPr>
    </dgm:pt>
    <dgm:pt modelId="{051272A6-6B1A-4671-A92E-7D7873B156D0}">
      <dgm:prSet phldrT="[Текст]" custT="1"/>
      <dgm:spPr>
        <a:sp3d>
          <a:bevelT prst="angle"/>
        </a:sp3d>
      </dgm:spPr>
      <dgm:t>
        <a:bodyPr/>
        <a:lstStyle/>
        <a:p>
          <a:r>
            <a:rPr lang="ru-RU" sz="1800" dirty="0" smtClean="0"/>
            <a:t>Изменение климата</a:t>
          </a:r>
          <a:endParaRPr lang="ru-RU" sz="1800" dirty="0"/>
        </a:p>
      </dgm:t>
    </dgm:pt>
    <dgm:pt modelId="{8551C209-7C80-4CC3-9F9F-7957BD1223FB}" type="parTrans" cxnId="{F1DB25F1-000F-47FF-BC6F-3186CD1A78D8}">
      <dgm:prSet/>
      <dgm:spPr/>
      <dgm:t>
        <a:bodyPr/>
        <a:lstStyle/>
        <a:p>
          <a:endParaRPr lang="ru-RU"/>
        </a:p>
      </dgm:t>
    </dgm:pt>
    <dgm:pt modelId="{CFDD1F48-27E4-4B62-8029-5BDD7FC470DF}" type="sibTrans" cxnId="{F1DB25F1-000F-47FF-BC6F-3186CD1A78D8}">
      <dgm:prSet/>
      <dgm:spPr>
        <a:sp3d>
          <a:bevelT prst="angle"/>
        </a:sp3d>
      </dgm:spPr>
      <dgm:t>
        <a:bodyPr/>
        <a:lstStyle/>
        <a:p>
          <a:endParaRPr lang="ru-RU"/>
        </a:p>
      </dgm:t>
    </dgm:pt>
    <dgm:pt modelId="{214E1A01-3726-4805-A27C-12745F5F9894}">
      <dgm:prSet phldrT="[Текст]"/>
      <dgm:spPr>
        <a:sp3d>
          <a:bevelT prst="angle"/>
        </a:sp3d>
      </dgm:spPr>
      <dgm:t>
        <a:bodyPr/>
        <a:lstStyle/>
        <a:p>
          <a:r>
            <a:rPr lang="ru-RU" dirty="0" smtClean="0"/>
            <a:t>Меры по снижению рисков</a:t>
          </a:r>
          <a:endParaRPr lang="ru-RU" dirty="0"/>
        </a:p>
      </dgm:t>
    </dgm:pt>
    <dgm:pt modelId="{3681CCF2-4DC8-4E8D-9FB3-8DD494E2C56E}" type="parTrans" cxnId="{B16B3F2C-4F36-4F0D-80B7-3784DE894ECC}">
      <dgm:prSet/>
      <dgm:spPr/>
      <dgm:t>
        <a:bodyPr/>
        <a:lstStyle/>
        <a:p>
          <a:endParaRPr lang="ru-RU"/>
        </a:p>
      </dgm:t>
    </dgm:pt>
    <dgm:pt modelId="{4BF7E305-958E-4026-96A5-6046DD1D5273}" type="sibTrans" cxnId="{B16B3F2C-4F36-4F0D-80B7-3784DE894ECC}">
      <dgm:prSet/>
      <dgm:spPr>
        <a:sp3d>
          <a:bevelT prst="angle"/>
        </a:sp3d>
      </dgm:spPr>
      <dgm:t>
        <a:bodyPr/>
        <a:lstStyle/>
        <a:p>
          <a:endParaRPr lang="ru-RU"/>
        </a:p>
      </dgm:t>
    </dgm:pt>
    <dgm:pt modelId="{2BE5A3C9-3EC0-4DCC-985B-81CE3B2E8415}">
      <dgm:prSet phldrT="[Текст]" custT="1"/>
      <dgm:spPr>
        <a:sp3d>
          <a:bevelT prst="angle"/>
        </a:sp3d>
      </dgm:spPr>
      <dgm:t>
        <a:bodyPr/>
        <a:lstStyle/>
        <a:p>
          <a:r>
            <a:rPr lang="ru-RU" sz="2800" dirty="0" smtClean="0"/>
            <a:t>Достижение ЦУР</a:t>
          </a:r>
          <a:endParaRPr lang="ru-RU" sz="2800" dirty="0"/>
        </a:p>
      </dgm:t>
    </dgm:pt>
    <dgm:pt modelId="{B713A325-0AE2-48D3-BA7F-E9C580CFD2EA}" type="parTrans" cxnId="{6E29E962-57F4-42C7-9E30-2C1309507947}">
      <dgm:prSet/>
      <dgm:spPr/>
      <dgm:t>
        <a:bodyPr/>
        <a:lstStyle/>
        <a:p>
          <a:endParaRPr lang="ru-RU"/>
        </a:p>
      </dgm:t>
    </dgm:pt>
    <dgm:pt modelId="{878637D1-4A37-4F52-AD17-4A0030ECABB0}" type="sibTrans" cxnId="{6E29E962-57F4-42C7-9E30-2C1309507947}">
      <dgm:prSet/>
      <dgm:spPr/>
      <dgm:t>
        <a:bodyPr/>
        <a:lstStyle/>
        <a:p>
          <a:endParaRPr lang="ru-RU"/>
        </a:p>
      </dgm:t>
    </dgm:pt>
    <dgm:pt modelId="{7E78BB97-B1CA-4A64-8F7F-CD5AE9DDC140}" type="pres">
      <dgm:prSet presAssocID="{D4009368-8BD1-4D98-8809-B9130FBFA574}" presName="Name0" presStyleCnt="0">
        <dgm:presLayoutVars>
          <dgm:dir/>
          <dgm:resizeHandles val="exact"/>
        </dgm:presLayoutVars>
      </dgm:prSet>
      <dgm:spPr/>
    </dgm:pt>
    <dgm:pt modelId="{0DE1111C-151E-403F-8118-EEF2F30A7FCB}" type="pres">
      <dgm:prSet presAssocID="{D4009368-8BD1-4D98-8809-B9130FBFA574}" presName="vNodes" presStyleCnt="0"/>
      <dgm:spPr>
        <a:sp3d>
          <a:bevelT prst="angle"/>
        </a:sp3d>
      </dgm:spPr>
    </dgm:pt>
    <dgm:pt modelId="{494035C3-4372-458F-A3D7-360231731F68}" type="pres">
      <dgm:prSet presAssocID="{051272A6-6B1A-4671-A92E-7D7873B156D0}" presName="node" presStyleLbl="node1" presStyleIdx="0" presStyleCnt="3" custScaleX="123146" custScaleY="124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89CB-CB9D-427B-BCC0-DA7498011DE7}" type="pres">
      <dgm:prSet presAssocID="{CFDD1F48-27E4-4B62-8029-5BDD7FC470DF}" presName="spacerT" presStyleCnt="0"/>
      <dgm:spPr>
        <a:sp3d>
          <a:bevelT prst="angle"/>
        </a:sp3d>
      </dgm:spPr>
    </dgm:pt>
    <dgm:pt modelId="{F58DFFAB-876D-4B3F-AD2B-12B59DBA9F05}" type="pres">
      <dgm:prSet presAssocID="{CFDD1F48-27E4-4B62-8029-5BDD7FC470D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E391524-BD6F-46DF-94D1-9B5969CEF178}" type="pres">
      <dgm:prSet presAssocID="{CFDD1F48-27E4-4B62-8029-5BDD7FC470DF}" presName="spacerB" presStyleCnt="0"/>
      <dgm:spPr>
        <a:sp3d>
          <a:bevelT prst="angle"/>
        </a:sp3d>
      </dgm:spPr>
    </dgm:pt>
    <dgm:pt modelId="{A1FC8898-5D61-4246-858F-634DA6E391B6}" type="pres">
      <dgm:prSet presAssocID="{214E1A01-3726-4805-A27C-12745F5F9894}" presName="node" presStyleLbl="node1" presStyleIdx="1" presStyleCnt="3" custScaleX="122685" custScaleY="11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A653C-703B-4E37-A354-BDEA119298BA}" type="pres">
      <dgm:prSet presAssocID="{D4009368-8BD1-4D98-8809-B9130FBFA574}" presName="sibTransLast" presStyleLbl="sibTrans2D1" presStyleIdx="1" presStyleCnt="2" custScaleX="221158"/>
      <dgm:spPr/>
      <dgm:t>
        <a:bodyPr/>
        <a:lstStyle/>
        <a:p>
          <a:endParaRPr lang="ru-RU"/>
        </a:p>
      </dgm:t>
    </dgm:pt>
    <dgm:pt modelId="{9769F19E-0D93-411F-9A02-C5F7ED777E94}" type="pres">
      <dgm:prSet presAssocID="{D4009368-8BD1-4D98-8809-B9130FBFA5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9EFB761-C32E-4D8B-A9C6-CA06CCBBF764}" type="pres">
      <dgm:prSet presAssocID="{D4009368-8BD1-4D98-8809-B9130FBFA574}" presName="lastNode" presStyleLbl="node1" presStyleIdx="2" presStyleCnt="3" custScaleY="108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B3F2C-4F36-4F0D-80B7-3784DE894ECC}" srcId="{D4009368-8BD1-4D98-8809-B9130FBFA574}" destId="{214E1A01-3726-4805-A27C-12745F5F9894}" srcOrd="1" destOrd="0" parTransId="{3681CCF2-4DC8-4E8D-9FB3-8DD494E2C56E}" sibTransId="{4BF7E305-958E-4026-96A5-6046DD1D5273}"/>
    <dgm:cxn modelId="{6570441D-7F6C-4C8F-8AF6-BA677442199A}" type="presOf" srcId="{2BE5A3C9-3EC0-4DCC-985B-81CE3B2E8415}" destId="{B9EFB761-C32E-4D8B-A9C6-CA06CCBBF764}" srcOrd="0" destOrd="0" presId="urn:microsoft.com/office/officeart/2005/8/layout/equation2"/>
    <dgm:cxn modelId="{C56C318C-F651-4A0F-A52E-E8BDACFC6545}" type="presOf" srcId="{051272A6-6B1A-4671-A92E-7D7873B156D0}" destId="{494035C3-4372-458F-A3D7-360231731F68}" srcOrd="0" destOrd="0" presId="urn:microsoft.com/office/officeart/2005/8/layout/equation2"/>
    <dgm:cxn modelId="{F1DB25F1-000F-47FF-BC6F-3186CD1A78D8}" srcId="{D4009368-8BD1-4D98-8809-B9130FBFA574}" destId="{051272A6-6B1A-4671-A92E-7D7873B156D0}" srcOrd="0" destOrd="0" parTransId="{8551C209-7C80-4CC3-9F9F-7957BD1223FB}" sibTransId="{CFDD1F48-27E4-4B62-8029-5BDD7FC470DF}"/>
    <dgm:cxn modelId="{5D22BF14-9C4D-4975-952D-DC41264B363E}" type="presOf" srcId="{4BF7E305-958E-4026-96A5-6046DD1D5273}" destId="{9769F19E-0D93-411F-9A02-C5F7ED777E94}" srcOrd="1" destOrd="0" presId="urn:microsoft.com/office/officeart/2005/8/layout/equation2"/>
    <dgm:cxn modelId="{B202B455-1A98-4005-B4DF-5FB5B1FF4D62}" type="presOf" srcId="{D4009368-8BD1-4D98-8809-B9130FBFA574}" destId="{7E78BB97-B1CA-4A64-8F7F-CD5AE9DDC140}" srcOrd="0" destOrd="0" presId="urn:microsoft.com/office/officeart/2005/8/layout/equation2"/>
    <dgm:cxn modelId="{F41BAFF6-65A2-4B17-9103-0AD371587A49}" type="presOf" srcId="{214E1A01-3726-4805-A27C-12745F5F9894}" destId="{A1FC8898-5D61-4246-858F-634DA6E391B6}" srcOrd="0" destOrd="0" presId="urn:microsoft.com/office/officeart/2005/8/layout/equation2"/>
    <dgm:cxn modelId="{6E29E962-57F4-42C7-9E30-2C1309507947}" srcId="{D4009368-8BD1-4D98-8809-B9130FBFA574}" destId="{2BE5A3C9-3EC0-4DCC-985B-81CE3B2E8415}" srcOrd="2" destOrd="0" parTransId="{B713A325-0AE2-48D3-BA7F-E9C580CFD2EA}" sibTransId="{878637D1-4A37-4F52-AD17-4A0030ECABB0}"/>
    <dgm:cxn modelId="{64BFB9E8-8E3B-4EC0-88E4-27F5C203B695}" type="presOf" srcId="{CFDD1F48-27E4-4B62-8029-5BDD7FC470DF}" destId="{F58DFFAB-876D-4B3F-AD2B-12B59DBA9F05}" srcOrd="0" destOrd="0" presId="urn:microsoft.com/office/officeart/2005/8/layout/equation2"/>
    <dgm:cxn modelId="{753C3DAB-C9D4-4B9F-9E08-2AEEB4887B95}" type="presOf" srcId="{4BF7E305-958E-4026-96A5-6046DD1D5273}" destId="{79BA653C-703B-4E37-A354-BDEA119298BA}" srcOrd="0" destOrd="0" presId="urn:microsoft.com/office/officeart/2005/8/layout/equation2"/>
    <dgm:cxn modelId="{FF4D4377-A44F-4634-A5FC-9EA13C3F05C4}" type="presParOf" srcId="{7E78BB97-B1CA-4A64-8F7F-CD5AE9DDC140}" destId="{0DE1111C-151E-403F-8118-EEF2F30A7FCB}" srcOrd="0" destOrd="0" presId="urn:microsoft.com/office/officeart/2005/8/layout/equation2"/>
    <dgm:cxn modelId="{0DEB4AD6-7B69-4149-8102-504CA9B0CBD4}" type="presParOf" srcId="{0DE1111C-151E-403F-8118-EEF2F30A7FCB}" destId="{494035C3-4372-458F-A3D7-360231731F68}" srcOrd="0" destOrd="0" presId="urn:microsoft.com/office/officeart/2005/8/layout/equation2"/>
    <dgm:cxn modelId="{ABA77CB5-2948-47CD-B92C-092808683F6E}" type="presParOf" srcId="{0DE1111C-151E-403F-8118-EEF2F30A7FCB}" destId="{19C489CB-CB9D-427B-BCC0-DA7498011DE7}" srcOrd="1" destOrd="0" presId="urn:microsoft.com/office/officeart/2005/8/layout/equation2"/>
    <dgm:cxn modelId="{6106A058-F385-40F6-AB47-70F458333618}" type="presParOf" srcId="{0DE1111C-151E-403F-8118-EEF2F30A7FCB}" destId="{F58DFFAB-876D-4B3F-AD2B-12B59DBA9F05}" srcOrd="2" destOrd="0" presId="urn:microsoft.com/office/officeart/2005/8/layout/equation2"/>
    <dgm:cxn modelId="{03C255FB-6C16-4F10-9DA0-5DE0F0ECA193}" type="presParOf" srcId="{0DE1111C-151E-403F-8118-EEF2F30A7FCB}" destId="{2E391524-BD6F-46DF-94D1-9B5969CEF178}" srcOrd="3" destOrd="0" presId="urn:microsoft.com/office/officeart/2005/8/layout/equation2"/>
    <dgm:cxn modelId="{4961385A-2EEB-4A4E-9D42-E47EC66D74A2}" type="presParOf" srcId="{0DE1111C-151E-403F-8118-EEF2F30A7FCB}" destId="{A1FC8898-5D61-4246-858F-634DA6E391B6}" srcOrd="4" destOrd="0" presId="urn:microsoft.com/office/officeart/2005/8/layout/equation2"/>
    <dgm:cxn modelId="{FB8E7A50-FEFB-47A3-AE2C-18582271C150}" type="presParOf" srcId="{7E78BB97-B1CA-4A64-8F7F-CD5AE9DDC140}" destId="{79BA653C-703B-4E37-A354-BDEA119298BA}" srcOrd="1" destOrd="0" presId="urn:microsoft.com/office/officeart/2005/8/layout/equation2"/>
    <dgm:cxn modelId="{2F626B34-14C5-446D-82F8-2CD755CAE889}" type="presParOf" srcId="{79BA653C-703B-4E37-A354-BDEA119298BA}" destId="{9769F19E-0D93-411F-9A02-C5F7ED777E94}" srcOrd="0" destOrd="0" presId="urn:microsoft.com/office/officeart/2005/8/layout/equation2"/>
    <dgm:cxn modelId="{0BD58798-076A-435F-AF93-1406B8746963}" type="presParOf" srcId="{7E78BB97-B1CA-4A64-8F7F-CD5AE9DDC140}" destId="{B9EFB761-C32E-4D8B-A9C6-CA06CCBBF764}" srcOrd="2" destOrd="0" presId="urn:microsoft.com/office/officeart/2005/8/layout/equation2"/>
  </dgm:cxnLst>
  <dgm:bg>
    <a:solidFill>
      <a:schemeClr val="accent4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3550B-45A8-482B-BC38-8E69B545DD00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D08B34D-2A23-49ED-BD57-02147BF509F3}">
      <dgm:prSet custT="1"/>
      <dgm:spPr/>
      <dgm:t>
        <a:bodyPr vert="vert270"/>
        <a:lstStyle/>
        <a:p>
          <a:pPr rtl="0"/>
          <a:r>
            <a:rPr lang="ru-RU" sz="1600" dirty="0" smtClean="0"/>
            <a:t>Образование</a:t>
          </a:r>
        </a:p>
        <a:p>
          <a:pPr rtl="0"/>
          <a:r>
            <a:rPr lang="ru-RU" sz="1600" dirty="0" smtClean="0"/>
            <a:t> ККПИК, 2012 г.</a:t>
          </a:r>
          <a:endParaRPr lang="en-US" sz="1600" dirty="0"/>
        </a:p>
      </dgm:t>
    </dgm:pt>
    <dgm:pt modelId="{E50721F1-9722-4B95-9579-7C4A2D23DE1C}" type="parTrans" cxnId="{63F4E7A6-DFDA-4F9D-ACBC-2BC18533622C}">
      <dgm:prSet/>
      <dgm:spPr/>
      <dgm:t>
        <a:bodyPr/>
        <a:lstStyle/>
        <a:p>
          <a:endParaRPr lang="ru-RU"/>
        </a:p>
      </dgm:t>
    </dgm:pt>
    <dgm:pt modelId="{9AC51DEB-03F0-408F-9788-16128F5F9568}" type="sibTrans" cxnId="{63F4E7A6-DFDA-4F9D-ACBC-2BC18533622C}">
      <dgm:prSet/>
      <dgm:spPr/>
      <dgm:t>
        <a:bodyPr/>
        <a:lstStyle/>
        <a:p>
          <a:endParaRPr lang="ru-RU"/>
        </a:p>
      </dgm:t>
    </dgm:pt>
    <dgm:pt modelId="{169E5E5F-7393-4EA1-926A-F8963FFD83F8}">
      <dgm:prSet custT="1"/>
      <dgm:spPr/>
      <dgm:t>
        <a:bodyPr vert="vert270"/>
        <a:lstStyle/>
        <a:p>
          <a:pPr rtl="0"/>
          <a:r>
            <a:rPr lang="ru-RU" sz="1400" dirty="0" smtClean="0"/>
            <a:t>Приоритетные направления адаптации к ИК в КР до 2017 года (устарели)</a:t>
          </a:r>
          <a:endParaRPr lang="en-US" sz="1400" dirty="0"/>
        </a:p>
      </dgm:t>
    </dgm:pt>
    <dgm:pt modelId="{FE9E8325-D2C8-4C25-B295-A1DE0B5FCDC3}" type="parTrans" cxnId="{9752DCBE-6C39-4903-9CE0-A0B6FF9FED72}">
      <dgm:prSet/>
      <dgm:spPr/>
      <dgm:t>
        <a:bodyPr/>
        <a:lstStyle/>
        <a:p>
          <a:endParaRPr lang="ru-RU"/>
        </a:p>
      </dgm:t>
    </dgm:pt>
    <dgm:pt modelId="{05CC79F5-00B4-4A3F-9345-5899E0A2B8D6}" type="sibTrans" cxnId="{9752DCBE-6C39-4903-9CE0-A0B6FF9FED72}">
      <dgm:prSet/>
      <dgm:spPr/>
      <dgm:t>
        <a:bodyPr/>
        <a:lstStyle/>
        <a:p>
          <a:endParaRPr lang="ru-RU"/>
        </a:p>
      </dgm:t>
    </dgm:pt>
    <dgm:pt modelId="{2A792702-7A09-4A68-B519-483F3139CE09}">
      <dgm:prSet custT="1"/>
      <dgm:spPr/>
      <dgm:t>
        <a:bodyPr vert="vert270"/>
        <a:lstStyle/>
        <a:p>
          <a:pPr rtl="0"/>
          <a:r>
            <a:rPr lang="ru-RU" sz="1400" dirty="0" smtClean="0"/>
            <a:t>Подписание </a:t>
          </a:r>
        </a:p>
        <a:p>
          <a:pPr rtl="0"/>
          <a:r>
            <a:rPr lang="ru-RU" sz="1400" dirty="0" smtClean="0"/>
            <a:t>Парижского соглашения</a:t>
          </a:r>
        </a:p>
        <a:p>
          <a:pPr rtl="0"/>
          <a:r>
            <a:rPr lang="ru-RU" sz="1400" dirty="0" smtClean="0"/>
            <a:t>2016 г., </a:t>
          </a:r>
        </a:p>
        <a:p>
          <a:pPr rtl="0"/>
          <a:r>
            <a:rPr lang="ru-RU" sz="1400" dirty="0" smtClean="0"/>
            <a:t>ПНОВ КР</a:t>
          </a:r>
          <a:endParaRPr lang="en-US" sz="1400" dirty="0"/>
        </a:p>
      </dgm:t>
    </dgm:pt>
    <dgm:pt modelId="{C0F9FF14-8A92-4A3D-8898-01484634202F}" type="parTrans" cxnId="{1700641D-BC35-433F-B9CD-A23B505FE59C}">
      <dgm:prSet/>
      <dgm:spPr/>
      <dgm:t>
        <a:bodyPr/>
        <a:lstStyle/>
        <a:p>
          <a:endParaRPr lang="ru-RU"/>
        </a:p>
      </dgm:t>
    </dgm:pt>
    <dgm:pt modelId="{A1022E27-55BE-4E4F-B43C-30359C37F0BF}" type="sibTrans" cxnId="{1700641D-BC35-433F-B9CD-A23B505FE59C}">
      <dgm:prSet/>
      <dgm:spPr/>
      <dgm:t>
        <a:bodyPr/>
        <a:lstStyle/>
        <a:p>
          <a:endParaRPr lang="ru-RU"/>
        </a:p>
      </dgm:t>
    </dgm:pt>
    <dgm:pt modelId="{899293CD-B809-4FF9-937B-78DC190380FB}">
      <dgm:prSet custT="1"/>
      <dgm:spPr/>
      <dgm:t>
        <a:bodyPr vert="vert270"/>
        <a:lstStyle/>
        <a:p>
          <a:pPr rtl="0"/>
          <a:r>
            <a:rPr lang="ru-RU" sz="1600" dirty="0" smtClean="0"/>
            <a:t>3-е НС, 2016 г. </a:t>
          </a:r>
        </a:p>
        <a:p>
          <a:pPr rtl="0"/>
          <a:r>
            <a:rPr lang="ru-RU" sz="1600" dirty="0" smtClean="0"/>
            <a:t>Подготовка 4НС</a:t>
          </a:r>
          <a:endParaRPr lang="en-US" sz="1600" dirty="0"/>
        </a:p>
      </dgm:t>
    </dgm:pt>
    <dgm:pt modelId="{EFC817E4-2F6F-44DF-986A-224046023916}" type="parTrans" cxnId="{BC963044-4360-48FE-ACFE-EE055E71087B}">
      <dgm:prSet/>
      <dgm:spPr/>
      <dgm:t>
        <a:bodyPr/>
        <a:lstStyle/>
        <a:p>
          <a:endParaRPr lang="ru-RU"/>
        </a:p>
      </dgm:t>
    </dgm:pt>
    <dgm:pt modelId="{C53BF09B-61F4-42F2-BCD5-9CFF52D81E8C}" type="sibTrans" cxnId="{BC963044-4360-48FE-ACFE-EE055E71087B}">
      <dgm:prSet/>
      <dgm:spPr/>
      <dgm:t>
        <a:bodyPr/>
        <a:lstStyle/>
        <a:p>
          <a:endParaRPr lang="ru-RU"/>
        </a:p>
      </dgm:t>
    </dgm:pt>
    <dgm:pt modelId="{04C997BE-0951-4E60-975B-C08A0901B258}">
      <dgm:prSet custT="1"/>
      <dgm:spPr/>
      <dgm:t>
        <a:bodyPr vert="vert270"/>
        <a:lstStyle/>
        <a:p>
          <a:pPr rtl="0"/>
          <a:r>
            <a:rPr lang="ru-RU" sz="1600" dirty="0" smtClean="0"/>
            <a:t>Создание </a:t>
          </a:r>
        </a:p>
        <a:p>
          <a:pPr rtl="0"/>
          <a:r>
            <a:rPr lang="ru-RU" sz="1600" dirty="0" smtClean="0"/>
            <a:t>ЦКФ, 2018 г.</a:t>
          </a:r>
          <a:endParaRPr lang="en-US" sz="1600" dirty="0"/>
        </a:p>
      </dgm:t>
    </dgm:pt>
    <dgm:pt modelId="{8EB16921-4F34-4E83-A7B2-362309F7AABE}" type="parTrans" cxnId="{676D0887-618B-419F-B9FD-1B2D9E58FD29}">
      <dgm:prSet/>
      <dgm:spPr/>
      <dgm:t>
        <a:bodyPr/>
        <a:lstStyle/>
        <a:p>
          <a:endParaRPr lang="ru-RU"/>
        </a:p>
      </dgm:t>
    </dgm:pt>
    <dgm:pt modelId="{05EAEC2F-EB65-409C-B325-4A281273D5CF}" type="sibTrans" cxnId="{676D0887-618B-419F-B9FD-1B2D9E58FD29}">
      <dgm:prSet/>
      <dgm:spPr/>
      <dgm:t>
        <a:bodyPr/>
        <a:lstStyle/>
        <a:p>
          <a:endParaRPr lang="ru-RU"/>
        </a:p>
      </dgm:t>
    </dgm:pt>
    <dgm:pt modelId="{12E2D3B8-51C0-4E80-8E47-14C8426A77E3}">
      <dgm:prSet custT="1"/>
      <dgm:spPr/>
      <dgm:t>
        <a:bodyPr vert="vert270"/>
        <a:lstStyle/>
        <a:p>
          <a:pPr rtl="0"/>
          <a:r>
            <a:rPr lang="ru-RU" sz="1400" dirty="0" smtClean="0"/>
            <a:t>Создание </a:t>
          </a:r>
          <a:r>
            <a:rPr lang="ru-RU" sz="1600" dirty="0" smtClean="0"/>
            <a:t>ГАВР,</a:t>
          </a:r>
        </a:p>
        <a:p>
          <a:pPr rtl="0"/>
          <a:r>
            <a:rPr lang="ru-RU" sz="1600" dirty="0" smtClean="0"/>
            <a:t>2019 г.</a:t>
          </a:r>
        </a:p>
        <a:p>
          <a:pPr rtl="0"/>
          <a:endParaRPr lang="en-US" sz="1400" dirty="0"/>
        </a:p>
      </dgm:t>
    </dgm:pt>
    <dgm:pt modelId="{DF1D82BC-21AD-4898-9678-A8D08FC3948F}" type="parTrans" cxnId="{FE7745BA-A02F-4BF1-A9A4-C99B8C15612C}">
      <dgm:prSet/>
      <dgm:spPr/>
      <dgm:t>
        <a:bodyPr/>
        <a:lstStyle/>
        <a:p>
          <a:endParaRPr lang="ru-RU"/>
        </a:p>
      </dgm:t>
    </dgm:pt>
    <dgm:pt modelId="{B6E4B89A-F018-4F98-9D35-CA418354DDD8}" type="sibTrans" cxnId="{FE7745BA-A02F-4BF1-A9A4-C99B8C15612C}">
      <dgm:prSet/>
      <dgm:spPr/>
      <dgm:t>
        <a:bodyPr/>
        <a:lstStyle/>
        <a:p>
          <a:endParaRPr lang="ru-RU"/>
        </a:p>
      </dgm:t>
    </dgm:pt>
    <dgm:pt modelId="{DA8468EF-9BDD-4D35-93E0-873C4B3C3621}">
      <dgm:prSet custT="1"/>
      <dgm:spPr/>
      <dgm:t>
        <a:bodyPr vert="vert270"/>
        <a:lstStyle/>
        <a:p>
          <a:pPr rtl="0"/>
          <a:r>
            <a:rPr lang="ru-RU" sz="1400" dirty="0" smtClean="0"/>
            <a:t>Программа и план развития зеленой экономики в КР </a:t>
          </a:r>
        </a:p>
        <a:p>
          <a:pPr rtl="0"/>
          <a:r>
            <a:rPr lang="ru-RU" sz="1400" dirty="0" smtClean="0"/>
            <a:t>на 2019 -2023 </a:t>
          </a:r>
          <a:endParaRPr lang="en-US" sz="1400" dirty="0" smtClean="0"/>
        </a:p>
      </dgm:t>
    </dgm:pt>
    <dgm:pt modelId="{39D2BA0B-D224-4B9C-B683-A078DFF79FA7}" type="parTrans" cxnId="{E9B0EFF4-34D6-490A-B5CF-E5867AA6E141}">
      <dgm:prSet/>
      <dgm:spPr/>
      <dgm:t>
        <a:bodyPr/>
        <a:lstStyle/>
        <a:p>
          <a:endParaRPr lang="ru-RU"/>
        </a:p>
      </dgm:t>
    </dgm:pt>
    <dgm:pt modelId="{5D81DCCD-6B02-46BB-A16C-F050F94DE53B}" type="sibTrans" cxnId="{E9B0EFF4-34D6-490A-B5CF-E5867AA6E141}">
      <dgm:prSet/>
      <dgm:spPr/>
      <dgm:t>
        <a:bodyPr/>
        <a:lstStyle/>
        <a:p>
          <a:endParaRPr lang="ru-RU"/>
        </a:p>
      </dgm:t>
    </dgm:pt>
    <dgm:pt modelId="{BBD2485A-1237-4590-94C0-1E636A8B1C49}">
      <dgm:prSet custT="1"/>
      <dgm:spPr/>
      <dgm:t>
        <a:bodyPr vert="vert270"/>
        <a:lstStyle/>
        <a:p>
          <a:pPr rtl="0"/>
          <a:r>
            <a:rPr lang="ru-RU" sz="1600" dirty="0" smtClean="0"/>
            <a:t>ППАИК (КИФ) 2015 г.</a:t>
          </a:r>
          <a:endParaRPr lang="en-US" sz="1600" dirty="0"/>
        </a:p>
      </dgm:t>
    </dgm:pt>
    <dgm:pt modelId="{70B7F55D-069A-488E-80E9-E21BDDF357BA}" type="parTrans" cxnId="{0FD656DE-87BD-424C-B299-4F2CE3F5AB1B}">
      <dgm:prSet/>
      <dgm:spPr/>
      <dgm:t>
        <a:bodyPr/>
        <a:lstStyle/>
        <a:p>
          <a:endParaRPr lang="ru-RU"/>
        </a:p>
      </dgm:t>
    </dgm:pt>
    <dgm:pt modelId="{E6D65A6B-7469-4B67-897B-2DE5A68493FC}" type="sibTrans" cxnId="{0FD656DE-87BD-424C-B299-4F2CE3F5AB1B}">
      <dgm:prSet/>
      <dgm:spPr/>
      <dgm:t>
        <a:bodyPr/>
        <a:lstStyle/>
        <a:p>
          <a:endParaRPr lang="ru-RU"/>
        </a:p>
      </dgm:t>
    </dgm:pt>
    <dgm:pt modelId="{E89237C1-7916-4CED-8CD9-3FCE71370F96}">
      <dgm:prSet custT="1"/>
      <dgm:spPr/>
      <dgm:t>
        <a:bodyPr vert="vert270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2 проекта, 2 заявки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в ЗКФ </a:t>
          </a:r>
          <a:endParaRPr lang="en-US" sz="1600" dirty="0" smtClean="0"/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E1CF1400-3C7B-4F3E-BD4A-9722D4052D8B}" type="parTrans" cxnId="{28B0E7BF-DA63-468A-99F4-2E6E85FFFB51}">
      <dgm:prSet/>
      <dgm:spPr/>
      <dgm:t>
        <a:bodyPr/>
        <a:lstStyle/>
        <a:p>
          <a:endParaRPr lang="ru-RU"/>
        </a:p>
      </dgm:t>
    </dgm:pt>
    <dgm:pt modelId="{F2B95907-5AF4-4750-8A28-3526E8CEA4AC}" type="sibTrans" cxnId="{28B0E7BF-DA63-468A-99F4-2E6E85FFFB51}">
      <dgm:prSet/>
      <dgm:spPr/>
      <dgm:t>
        <a:bodyPr/>
        <a:lstStyle/>
        <a:p>
          <a:endParaRPr lang="ru-RU"/>
        </a:p>
      </dgm:t>
    </dgm:pt>
    <dgm:pt modelId="{17C60CCC-5CC4-433D-B492-135DC91424BD}">
      <dgm:prSet custT="1"/>
      <dgm:spPr/>
      <dgm:t>
        <a:bodyPr vert="vert270"/>
        <a:lstStyle/>
        <a:p>
          <a:pPr rtl="0"/>
          <a:r>
            <a:rPr lang="ru-RU" sz="1400" dirty="0" smtClean="0"/>
            <a:t>Ратификация Парижского соглашения</a:t>
          </a:r>
          <a:endParaRPr lang="en-US" sz="1400" dirty="0"/>
        </a:p>
      </dgm:t>
    </dgm:pt>
    <dgm:pt modelId="{27794722-DA08-40B9-AC8D-8EACB78C87CF}" type="parTrans" cxnId="{F86CA806-914B-48D2-9913-ED11C5C8A09E}">
      <dgm:prSet/>
      <dgm:spPr/>
      <dgm:t>
        <a:bodyPr/>
        <a:lstStyle/>
        <a:p>
          <a:endParaRPr lang="ru-RU"/>
        </a:p>
      </dgm:t>
    </dgm:pt>
    <dgm:pt modelId="{D3972FAB-2764-4C3E-B71B-62D4F1229294}" type="sibTrans" cxnId="{F86CA806-914B-48D2-9913-ED11C5C8A09E}">
      <dgm:prSet/>
      <dgm:spPr/>
      <dgm:t>
        <a:bodyPr/>
        <a:lstStyle/>
        <a:p>
          <a:endParaRPr lang="ru-RU"/>
        </a:p>
      </dgm:t>
    </dgm:pt>
    <dgm:pt modelId="{7950F185-AAA6-416F-85CB-223BDCE6A6FC}" type="pres">
      <dgm:prSet presAssocID="{6D23550B-45A8-482B-BC38-8E69B545DD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3C50A-8308-4E76-9140-82B0F1B83E0D}" type="pres">
      <dgm:prSet presAssocID="{6D23550B-45A8-482B-BC38-8E69B545DD00}" presName="arrow" presStyleLbl="bgShp" presStyleIdx="0" presStyleCnt="1" custScaleY="114132"/>
      <dgm:spPr/>
    </dgm:pt>
    <dgm:pt modelId="{034FA486-1FB1-40E8-9D7A-08C1E6B7ADA9}" type="pres">
      <dgm:prSet presAssocID="{6D23550B-45A8-482B-BC38-8E69B545DD00}" presName="points" presStyleCnt="0"/>
      <dgm:spPr/>
    </dgm:pt>
    <dgm:pt modelId="{2C19E121-7F5E-4432-982A-B5F39D80FDFA}" type="pres">
      <dgm:prSet presAssocID="{0D08B34D-2A23-49ED-BD57-02147BF509F3}" presName="compositeA" presStyleCnt="0"/>
      <dgm:spPr/>
    </dgm:pt>
    <dgm:pt modelId="{5E0E44C1-914D-4752-8C84-BE32469FE544}" type="pres">
      <dgm:prSet presAssocID="{0D08B34D-2A23-49ED-BD57-02147BF509F3}" presName="textA" presStyleLbl="revTx" presStyleIdx="0" presStyleCnt="10" custScaleX="16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C52F3-366E-4987-BAA8-1C08E9C96DF3}" type="pres">
      <dgm:prSet presAssocID="{0D08B34D-2A23-49ED-BD57-02147BF509F3}" presName="circleA" presStyleLbl="node1" presStyleIdx="0" presStyleCnt="10"/>
      <dgm:spPr/>
    </dgm:pt>
    <dgm:pt modelId="{A10161E7-D008-49BD-9FF5-1D9ABEA91FDB}" type="pres">
      <dgm:prSet presAssocID="{0D08B34D-2A23-49ED-BD57-02147BF509F3}" presName="spaceA" presStyleCnt="0"/>
      <dgm:spPr/>
    </dgm:pt>
    <dgm:pt modelId="{6EAC66AD-D067-4D42-8BA4-FEB7AA54C386}" type="pres">
      <dgm:prSet presAssocID="{9AC51DEB-03F0-408F-9788-16128F5F9568}" presName="space" presStyleCnt="0"/>
      <dgm:spPr/>
    </dgm:pt>
    <dgm:pt modelId="{51607CEF-4C5A-46B4-B10E-6547BAF28681}" type="pres">
      <dgm:prSet presAssocID="{169E5E5F-7393-4EA1-926A-F8963FFD83F8}" presName="compositeB" presStyleCnt="0"/>
      <dgm:spPr/>
    </dgm:pt>
    <dgm:pt modelId="{919C82B4-E4A4-42D0-9DAA-48520B92F2DA}" type="pres">
      <dgm:prSet presAssocID="{169E5E5F-7393-4EA1-926A-F8963FFD83F8}" presName="textB" presStyleLbl="revTx" presStyleIdx="1" presStyleCnt="10" custScaleX="172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8A209-D33A-43F2-8EC3-D3058357568D}" type="pres">
      <dgm:prSet presAssocID="{169E5E5F-7393-4EA1-926A-F8963FFD83F8}" presName="circleB" presStyleLbl="node1" presStyleIdx="1" presStyleCnt="10"/>
      <dgm:spPr/>
    </dgm:pt>
    <dgm:pt modelId="{83F6BCD5-488E-46F0-A6A1-CDE61C252982}" type="pres">
      <dgm:prSet presAssocID="{169E5E5F-7393-4EA1-926A-F8963FFD83F8}" presName="spaceB" presStyleCnt="0"/>
      <dgm:spPr/>
    </dgm:pt>
    <dgm:pt modelId="{D4273F00-C147-4220-BE2D-94FE3705281E}" type="pres">
      <dgm:prSet presAssocID="{05CC79F5-00B4-4A3F-9345-5899E0A2B8D6}" presName="space" presStyleCnt="0"/>
      <dgm:spPr/>
    </dgm:pt>
    <dgm:pt modelId="{E6B83664-1E60-45F9-BAA7-5FE7023EC572}" type="pres">
      <dgm:prSet presAssocID="{BBD2485A-1237-4590-94C0-1E636A8B1C49}" presName="compositeA" presStyleCnt="0"/>
      <dgm:spPr/>
    </dgm:pt>
    <dgm:pt modelId="{8B7B53AB-B12D-496E-B5F8-2FE1FDA416B2}" type="pres">
      <dgm:prSet presAssocID="{BBD2485A-1237-4590-94C0-1E636A8B1C49}" presName="textA" presStyleLbl="revTx" presStyleIdx="2" presStyleCnt="10" custScaleX="13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3BCBC-3B36-4F4F-806D-120ED8EE3C3E}" type="pres">
      <dgm:prSet presAssocID="{BBD2485A-1237-4590-94C0-1E636A8B1C49}" presName="circleA" presStyleLbl="node1" presStyleIdx="2" presStyleCnt="10"/>
      <dgm:spPr/>
    </dgm:pt>
    <dgm:pt modelId="{14ABBDE4-D5E8-4218-A5C9-CED0CD57AD11}" type="pres">
      <dgm:prSet presAssocID="{BBD2485A-1237-4590-94C0-1E636A8B1C49}" presName="spaceA" presStyleCnt="0"/>
      <dgm:spPr/>
    </dgm:pt>
    <dgm:pt modelId="{3A1BCD01-EE71-45C6-969E-82772FAD2F07}" type="pres">
      <dgm:prSet presAssocID="{E6D65A6B-7469-4B67-897B-2DE5A68493FC}" presName="space" presStyleCnt="0"/>
      <dgm:spPr/>
    </dgm:pt>
    <dgm:pt modelId="{BC345A58-5D00-4FFA-998C-4AC3EEC7C815}" type="pres">
      <dgm:prSet presAssocID="{2A792702-7A09-4A68-B519-483F3139CE09}" presName="compositeB" presStyleCnt="0"/>
      <dgm:spPr/>
    </dgm:pt>
    <dgm:pt modelId="{26D74B04-00E7-450C-958E-8BB0E3CD54BD}" type="pres">
      <dgm:prSet presAssocID="{2A792702-7A09-4A68-B519-483F3139CE09}" presName="textB" presStyleLbl="revTx" presStyleIdx="3" presStyleCnt="10" custScaleX="179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8F20-66D9-44D5-88AA-DC53F2E48BF4}" type="pres">
      <dgm:prSet presAssocID="{2A792702-7A09-4A68-B519-483F3139CE09}" presName="circleB" presStyleLbl="node1" presStyleIdx="3" presStyleCnt="10"/>
      <dgm:spPr/>
    </dgm:pt>
    <dgm:pt modelId="{8062330B-3599-4F25-824E-4FE07F2B750B}" type="pres">
      <dgm:prSet presAssocID="{2A792702-7A09-4A68-B519-483F3139CE09}" presName="spaceB" presStyleCnt="0"/>
      <dgm:spPr/>
    </dgm:pt>
    <dgm:pt modelId="{3D723633-1F9F-4A78-8E4C-CAD11AE74B28}" type="pres">
      <dgm:prSet presAssocID="{A1022E27-55BE-4E4F-B43C-30359C37F0BF}" presName="space" presStyleCnt="0"/>
      <dgm:spPr/>
    </dgm:pt>
    <dgm:pt modelId="{FFFE4888-255D-48AE-8D18-19D53AD207AE}" type="pres">
      <dgm:prSet presAssocID="{899293CD-B809-4FF9-937B-78DC190380FB}" presName="compositeA" presStyleCnt="0"/>
      <dgm:spPr/>
    </dgm:pt>
    <dgm:pt modelId="{E1A3E022-236B-4C0F-82B5-41CDBA265BF4}" type="pres">
      <dgm:prSet presAssocID="{899293CD-B809-4FF9-937B-78DC190380FB}" presName="textA" presStyleLbl="revTx" presStyleIdx="4" presStyleCnt="10" custScaleX="1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65B3-35DD-4490-8325-ECB70D67ACA4}" type="pres">
      <dgm:prSet presAssocID="{899293CD-B809-4FF9-937B-78DC190380FB}" presName="circleA" presStyleLbl="node1" presStyleIdx="4" presStyleCnt="10"/>
      <dgm:spPr/>
    </dgm:pt>
    <dgm:pt modelId="{7EE1BEEE-CA0E-4CCB-95EB-E54F521616CC}" type="pres">
      <dgm:prSet presAssocID="{899293CD-B809-4FF9-937B-78DC190380FB}" presName="spaceA" presStyleCnt="0"/>
      <dgm:spPr/>
    </dgm:pt>
    <dgm:pt modelId="{766AA99F-BCF8-4E78-9790-8D103A819315}" type="pres">
      <dgm:prSet presAssocID="{C53BF09B-61F4-42F2-BCD5-9CFF52D81E8C}" presName="space" presStyleCnt="0"/>
      <dgm:spPr/>
    </dgm:pt>
    <dgm:pt modelId="{275BC0D5-620E-4778-ACF4-29DBED1AE933}" type="pres">
      <dgm:prSet presAssocID="{04C997BE-0951-4E60-975B-C08A0901B258}" presName="compositeB" presStyleCnt="0"/>
      <dgm:spPr/>
    </dgm:pt>
    <dgm:pt modelId="{1DB4679B-402B-4B27-8529-F7C9FD18520A}" type="pres">
      <dgm:prSet presAssocID="{04C997BE-0951-4E60-975B-C08A0901B258}" presName="textB" presStyleLbl="revTx" presStyleIdx="5" presStyleCnt="10" custScaleX="167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66B76-9862-4F2A-B920-24403A2AE3FB}" type="pres">
      <dgm:prSet presAssocID="{04C997BE-0951-4E60-975B-C08A0901B258}" presName="circleB" presStyleLbl="node1" presStyleIdx="5" presStyleCnt="10"/>
      <dgm:spPr/>
    </dgm:pt>
    <dgm:pt modelId="{8CD065C9-57E7-4F3B-B317-FBB5952D859F}" type="pres">
      <dgm:prSet presAssocID="{04C997BE-0951-4E60-975B-C08A0901B258}" presName="spaceB" presStyleCnt="0"/>
      <dgm:spPr/>
    </dgm:pt>
    <dgm:pt modelId="{459D3C8E-5DCD-41B9-977C-EC1AAA326391}" type="pres">
      <dgm:prSet presAssocID="{05EAEC2F-EB65-409C-B325-4A281273D5CF}" presName="space" presStyleCnt="0"/>
      <dgm:spPr/>
    </dgm:pt>
    <dgm:pt modelId="{19F131DD-9B22-48E6-90B7-028BB3702EC3}" type="pres">
      <dgm:prSet presAssocID="{E89237C1-7916-4CED-8CD9-3FCE71370F96}" presName="compositeA" presStyleCnt="0"/>
      <dgm:spPr/>
    </dgm:pt>
    <dgm:pt modelId="{2477CE58-8866-4F06-AFC2-C2A4935932DA}" type="pres">
      <dgm:prSet presAssocID="{E89237C1-7916-4CED-8CD9-3FCE71370F96}" presName="textA" presStyleLbl="revTx" presStyleIdx="6" presStyleCnt="10" custScaleX="16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49E9C-DDC9-4A33-867C-8B8CE5E4B3D5}" type="pres">
      <dgm:prSet presAssocID="{E89237C1-7916-4CED-8CD9-3FCE71370F96}" presName="circleA" presStyleLbl="node1" presStyleIdx="6" presStyleCnt="10"/>
      <dgm:spPr/>
    </dgm:pt>
    <dgm:pt modelId="{F039333F-B309-4946-B0F9-3BD0C9CFBC3D}" type="pres">
      <dgm:prSet presAssocID="{E89237C1-7916-4CED-8CD9-3FCE71370F96}" presName="spaceA" presStyleCnt="0"/>
      <dgm:spPr/>
    </dgm:pt>
    <dgm:pt modelId="{02898D66-08B1-4669-BB73-4E8F3E2802FA}" type="pres">
      <dgm:prSet presAssocID="{F2B95907-5AF4-4750-8A28-3526E8CEA4AC}" presName="space" presStyleCnt="0"/>
      <dgm:spPr/>
    </dgm:pt>
    <dgm:pt modelId="{A62201B6-9912-4F57-B9E3-433707A39561}" type="pres">
      <dgm:prSet presAssocID="{12E2D3B8-51C0-4E80-8E47-14C8426A77E3}" presName="compositeB" presStyleCnt="0"/>
      <dgm:spPr/>
    </dgm:pt>
    <dgm:pt modelId="{2C256AFF-1CB1-45B8-BEC4-FCD379FF5630}" type="pres">
      <dgm:prSet presAssocID="{12E2D3B8-51C0-4E80-8E47-14C8426A77E3}" presName="textB" presStyleLbl="revTx" presStyleIdx="7" presStyleCnt="10" custScaleX="147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5E506-8694-4775-96C2-0DD1E4336502}" type="pres">
      <dgm:prSet presAssocID="{12E2D3B8-51C0-4E80-8E47-14C8426A77E3}" presName="circleB" presStyleLbl="node1" presStyleIdx="7" presStyleCnt="10"/>
      <dgm:spPr/>
    </dgm:pt>
    <dgm:pt modelId="{6E653910-2B3C-468C-A519-79CA4E1D1D15}" type="pres">
      <dgm:prSet presAssocID="{12E2D3B8-51C0-4E80-8E47-14C8426A77E3}" presName="spaceB" presStyleCnt="0"/>
      <dgm:spPr/>
    </dgm:pt>
    <dgm:pt modelId="{4C328EBA-C1B9-4D4F-96F6-78F10071CE3F}" type="pres">
      <dgm:prSet presAssocID="{B6E4B89A-F018-4F98-9D35-CA418354DDD8}" presName="space" presStyleCnt="0"/>
      <dgm:spPr/>
    </dgm:pt>
    <dgm:pt modelId="{7DD24B30-F893-4802-8C77-30AD1F32CC16}" type="pres">
      <dgm:prSet presAssocID="{DA8468EF-9BDD-4D35-93E0-873C4B3C3621}" presName="compositeA" presStyleCnt="0"/>
      <dgm:spPr/>
    </dgm:pt>
    <dgm:pt modelId="{D149E767-456B-4BD1-9A93-8F8CF42A16E2}" type="pres">
      <dgm:prSet presAssocID="{DA8468EF-9BDD-4D35-93E0-873C4B3C3621}" presName="textA" presStyleLbl="revTx" presStyleIdx="8" presStyleCnt="10" custScaleX="180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4AD03-2C96-4D9C-AB59-58983A8E6B5A}" type="pres">
      <dgm:prSet presAssocID="{DA8468EF-9BDD-4D35-93E0-873C4B3C3621}" presName="circleA" presStyleLbl="node1" presStyleIdx="8" presStyleCnt="10"/>
      <dgm:spPr/>
    </dgm:pt>
    <dgm:pt modelId="{F67D415C-4169-4309-9688-2E74E83C221E}" type="pres">
      <dgm:prSet presAssocID="{DA8468EF-9BDD-4D35-93E0-873C4B3C3621}" presName="spaceA" presStyleCnt="0"/>
      <dgm:spPr/>
    </dgm:pt>
    <dgm:pt modelId="{2C6E4E98-3927-4FBD-927B-17014A36F2CF}" type="pres">
      <dgm:prSet presAssocID="{5D81DCCD-6B02-46BB-A16C-F050F94DE53B}" presName="space" presStyleCnt="0"/>
      <dgm:spPr/>
    </dgm:pt>
    <dgm:pt modelId="{4261CA0F-58D3-4783-B019-943B314E3847}" type="pres">
      <dgm:prSet presAssocID="{17C60CCC-5CC4-433D-B492-135DC91424BD}" presName="compositeB" presStyleCnt="0"/>
      <dgm:spPr/>
    </dgm:pt>
    <dgm:pt modelId="{881BB639-F82D-4015-A609-A4358EB97FA0}" type="pres">
      <dgm:prSet presAssocID="{17C60CCC-5CC4-433D-B492-135DC91424BD}" presName="textB" presStyleLbl="revTx" presStyleIdx="9" presStyleCnt="10" custScaleX="147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03E64-DE8F-487F-9443-7F11C28EBFB5}" type="pres">
      <dgm:prSet presAssocID="{17C60CCC-5CC4-433D-B492-135DC91424BD}" presName="circleB" presStyleLbl="node1" presStyleIdx="9" presStyleCnt="10"/>
      <dgm:spPr/>
    </dgm:pt>
    <dgm:pt modelId="{D67B3580-09AA-46CE-BDAC-51218A38D717}" type="pres">
      <dgm:prSet presAssocID="{17C60CCC-5CC4-433D-B492-135DC91424BD}" presName="spaceB" presStyleCnt="0"/>
      <dgm:spPr/>
    </dgm:pt>
  </dgm:ptLst>
  <dgm:cxnLst>
    <dgm:cxn modelId="{0FD656DE-87BD-424C-B299-4F2CE3F5AB1B}" srcId="{6D23550B-45A8-482B-BC38-8E69B545DD00}" destId="{BBD2485A-1237-4590-94C0-1E636A8B1C49}" srcOrd="2" destOrd="0" parTransId="{70B7F55D-069A-488E-80E9-E21BDDF357BA}" sibTransId="{E6D65A6B-7469-4B67-897B-2DE5A68493FC}"/>
    <dgm:cxn modelId="{9752DCBE-6C39-4903-9CE0-A0B6FF9FED72}" srcId="{6D23550B-45A8-482B-BC38-8E69B545DD00}" destId="{169E5E5F-7393-4EA1-926A-F8963FFD83F8}" srcOrd="1" destOrd="0" parTransId="{FE9E8325-D2C8-4C25-B295-A1DE0B5FCDC3}" sibTransId="{05CC79F5-00B4-4A3F-9345-5899E0A2B8D6}"/>
    <dgm:cxn modelId="{8020F261-A7B9-4D6F-A34B-DC26ACBDAC69}" type="presOf" srcId="{0D08B34D-2A23-49ED-BD57-02147BF509F3}" destId="{5E0E44C1-914D-4752-8C84-BE32469FE544}" srcOrd="0" destOrd="0" presId="urn:microsoft.com/office/officeart/2005/8/layout/hProcess11"/>
    <dgm:cxn modelId="{9DAA38D0-49DF-43C0-B8C4-D9154AC87387}" type="presOf" srcId="{E89237C1-7916-4CED-8CD9-3FCE71370F96}" destId="{2477CE58-8866-4F06-AFC2-C2A4935932DA}" srcOrd="0" destOrd="0" presId="urn:microsoft.com/office/officeart/2005/8/layout/hProcess11"/>
    <dgm:cxn modelId="{FE7745BA-A02F-4BF1-A9A4-C99B8C15612C}" srcId="{6D23550B-45A8-482B-BC38-8E69B545DD00}" destId="{12E2D3B8-51C0-4E80-8E47-14C8426A77E3}" srcOrd="7" destOrd="0" parTransId="{DF1D82BC-21AD-4898-9678-A8D08FC3948F}" sibTransId="{B6E4B89A-F018-4F98-9D35-CA418354DDD8}"/>
    <dgm:cxn modelId="{5F97C952-1B46-40A2-B441-ADEC0D436149}" type="presOf" srcId="{DA8468EF-9BDD-4D35-93E0-873C4B3C3621}" destId="{D149E767-456B-4BD1-9A93-8F8CF42A16E2}" srcOrd="0" destOrd="0" presId="urn:microsoft.com/office/officeart/2005/8/layout/hProcess11"/>
    <dgm:cxn modelId="{D7E8EA7A-7507-4DFE-B0D1-82D12011EC00}" type="presOf" srcId="{12E2D3B8-51C0-4E80-8E47-14C8426A77E3}" destId="{2C256AFF-1CB1-45B8-BEC4-FCD379FF5630}" srcOrd="0" destOrd="0" presId="urn:microsoft.com/office/officeart/2005/8/layout/hProcess11"/>
    <dgm:cxn modelId="{988AED4A-97B7-4161-9AB8-A7C5CC6894BE}" type="presOf" srcId="{6D23550B-45A8-482B-BC38-8E69B545DD00}" destId="{7950F185-AAA6-416F-85CB-223BDCE6A6FC}" srcOrd="0" destOrd="0" presId="urn:microsoft.com/office/officeart/2005/8/layout/hProcess11"/>
    <dgm:cxn modelId="{8AA0D72C-DC75-465C-97EB-17811604F68D}" type="presOf" srcId="{04C997BE-0951-4E60-975B-C08A0901B258}" destId="{1DB4679B-402B-4B27-8529-F7C9FD18520A}" srcOrd="0" destOrd="0" presId="urn:microsoft.com/office/officeart/2005/8/layout/hProcess11"/>
    <dgm:cxn modelId="{28B0E7BF-DA63-468A-99F4-2E6E85FFFB51}" srcId="{6D23550B-45A8-482B-BC38-8E69B545DD00}" destId="{E89237C1-7916-4CED-8CD9-3FCE71370F96}" srcOrd="6" destOrd="0" parTransId="{E1CF1400-3C7B-4F3E-BD4A-9722D4052D8B}" sibTransId="{F2B95907-5AF4-4750-8A28-3526E8CEA4AC}"/>
    <dgm:cxn modelId="{E9B0EFF4-34D6-490A-B5CF-E5867AA6E141}" srcId="{6D23550B-45A8-482B-BC38-8E69B545DD00}" destId="{DA8468EF-9BDD-4D35-93E0-873C4B3C3621}" srcOrd="8" destOrd="0" parTransId="{39D2BA0B-D224-4B9C-B683-A078DFF79FA7}" sibTransId="{5D81DCCD-6B02-46BB-A16C-F050F94DE53B}"/>
    <dgm:cxn modelId="{F86CA806-914B-48D2-9913-ED11C5C8A09E}" srcId="{6D23550B-45A8-482B-BC38-8E69B545DD00}" destId="{17C60CCC-5CC4-433D-B492-135DC91424BD}" srcOrd="9" destOrd="0" parTransId="{27794722-DA08-40B9-AC8D-8EACB78C87CF}" sibTransId="{D3972FAB-2764-4C3E-B71B-62D4F1229294}"/>
    <dgm:cxn modelId="{63F4E7A6-DFDA-4F9D-ACBC-2BC18533622C}" srcId="{6D23550B-45A8-482B-BC38-8E69B545DD00}" destId="{0D08B34D-2A23-49ED-BD57-02147BF509F3}" srcOrd="0" destOrd="0" parTransId="{E50721F1-9722-4B95-9579-7C4A2D23DE1C}" sibTransId="{9AC51DEB-03F0-408F-9788-16128F5F9568}"/>
    <dgm:cxn modelId="{4D974DF4-CD00-4254-85CC-27BBD62F9BAE}" type="presOf" srcId="{2A792702-7A09-4A68-B519-483F3139CE09}" destId="{26D74B04-00E7-450C-958E-8BB0E3CD54BD}" srcOrd="0" destOrd="0" presId="urn:microsoft.com/office/officeart/2005/8/layout/hProcess11"/>
    <dgm:cxn modelId="{692D96BC-5801-4B6F-A37C-FF18754E0357}" type="presOf" srcId="{17C60CCC-5CC4-433D-B492-135DC91424BD}" destId="{881BB639-F82D-4015-A609-A4358EB97FA0}" srcOrd="0" destOrd="0" presId="urn:microsoft.com/office/officeart/2005/8/layout/hProcess11"/>
    <dgm:cxn modelId="{BC963044-4360-48FE-ACFE-EE055E71087B}" srcId="{6D23550B-45A8-482B-BC38-8E69B545DD00}" destId="{899293CD-B809-4FF9-937B-78DC190380FB}" srcOrd="4" destOrd="0" parTransId="{EFC817E4-2F6F-44DF-986A-224046023916}" sibTransId="{C53BF09B-61F4-42F2-BCD5-9CFF52D81E8C}"/>
    <dgm:cxn modelId="{676D0887-618B-419F-B9FD-1B2D9E58FD29}" srcId="{6D23550B-45A8-482B-BC38-8E69B545DD00}" destId="{04C997BE-0951-4E60-975B-C08A0901B258}" srcOrd="5" destOrd="0" parTransId="{8EB16921-4F34-4E83-A7B2-362309F7AABE}" sibTransId="{05EAEC2F-EB65-409C-B325-4A281273D5CF}"/>
    <dgm:cxn modelId="{73318531-F9DD-45D1-97CD-F2B1A66FDFEF}" type="presOf" srcId="{BBD2485A-1237-4590-94C0-1E636A8B1C49}" destId="{8B7B53AB-B12D-496E-B5F8-2FE1FDA416B2}" srcOrd="0" destOrd="0" presId="urn:microsoft.com/office/officeart/2005/8/layout/hProcess11"/>
    <dgm:cxn modelId="{98C615CB-3C9E-42AE-9301-10593D2DB281}" type="presOf" srcId="{169E5E5F-7393-4EA1-926A-F8963FFD83F8}" destId="{919C82B4-E4A4-42D0-9DAA-48520B92F2DA}" srcOrd="0" destOrd="0" presId="urn:microsoft.com/office/officeart/2005/8/layout/hProcess11"/>
    <dgm:cxn modelId="{8E1F62D9-1330-4482-A109-40BFE2D69A80}" type="presOf" srcId="{899293CD-B809-4FF9-937B-78DC190380FB}" destId="{E1A3E022-236B-4C0F-82B5-41CDBA265BF4}" srcOrd="0" destOrd="0" presId="urn:microsoft.com/office/officeart/2005/8/layout/hProcess11"/>
    <dgm:cxn modelId="{1700641D-BC35-433F-B9CD-A23B505FE59C}" srcId="{6D23550B-45A8-482B-BC38-8E69B545DD00}" destId="{2A792702-7A09-4A68-B519-483F3139CE09}" srcOrd="3" destOrd="0" parTransId="{C0F9FF14-8A92-4A3D-8898-01484634202F}" sibTransId="{A1022E27-55BE-4E4F-B43C-30359C37F0BF}"/>
    <dgm:cxn modelId="{71AD1039-A296-45B5-BDA0-BDE9DA2B5703}" type="presParOf" srcId="{7950F185-AAA6-416F-85CB-223BDCE6A6FC}" destId="{1193C50A-8308-4E76-9140-82B0F1B83E0D}" srcOrd="0" destOrd="0" presId="urn:microsoft.com/office/officeart/2005/8/layout/hProcess11"/>
    <dgm:cxn modelId="{1508104D-F8E1-4261-9993-7D859809CA80}" type="presParOf" srcId="{7950F185-AAA6-416F-85CB-223BDCE6A6FC}" destId="{034FA486-1FB1-40E8-9D7A-08C1E6B7ADA9}" srcOrd="1" destOrd="0" presId="urn:microsoft.com/office/officeart/2005/8/layout/hProcess11"/>
    <dgm:cxn modelId="{A890576D-9494-458E-B4C2-80E9B5977111}" type="presParOf" srcId="{034FA486-1FB1-40E8-9D7A-08C1E6B7ADA9}" destId="{2C19E121-7F5E-4432-982A-B5F39D80FDFA}" srcOrd="0" destOrd="0" presId="urn:microsoft.com/office/officeart/2005/8/layout/hProcess11"/>
    <dgm:cxn modelId="{55C9FA62-278E-455A-A94E-F9AEA7C8CA49}" type="presParOf" srcId="{2C19E121-7F5E-4432-982A-B5F39D80FDFA}" destId="{5E0E44C1-914D-4752-8C84-BE32469FE544}" srcOrd="0" destOrd="0" presId="urn:microsoft.com/office/officeart/2005/8/layout/hProcess11"/>
    <dgm:cxn modelId="{12A70635-0371-47BB-BF6D-E1DCE73A3566}" type="presParOf" srcId="{2C19E121-7F5E-4432-982A-B5F39D80FDFA}" destId="{5F4C52F3-366E-4987-BAA8-1C08E9C96DF3}" srcOrd="1" destOrd="0" presId="urn:microsoft.com/office/officeart/2005/8/layout/hProcess11"/>
    <dgm:cxn modelId="{CC5A424F-C0D9-4416-BD48-40A7F1DEF7C6}" type="presParOf" srcId="{2C19E121-7F5E-4432-982A-B5F39D80FDFA}" destId="{A10161E7-D008-49BD-9FF5-1D9ABEA91FDB}" srcOrd="2" destOrd="0" presId="urn:microsoft.com/office/officeart/2005/8/layout/hProcess11"/>
    <dgm:cxn modelId="{88545C6D-9878-44B4-851B-D8240AD2E514}" type="presParOf" srcId="{034FA486-1FB1-40E8-9D7A-08C1E6B7ADA9}" destId="{6EAC66AD-D067-4D42-8BA4-FEB7AA54C386}" srcOrd="1" destOrd="0" presId="urn:microsoft.com/office/officeart/2005/8/layout/hProcess11"/>
    <dgm:cxn modelId="{F7220DE6-9DF3-4A09-8D55-1C9FD681E48C}" type="presParOf" srcId="{034FA486-1FB1-40E8-9D7A-08C1E6B7ADA9}" destId="{51607CEF-4C5A-46B4-B10E-6547BAF28681}" srcOrd="2" destOrd="0" presId="urn:microsoft.com/office/officeart/2005/8/layout/hProcess11"/>
    <dgm:cxn modelId="{BC4F7AE5-E5CF-4699-828B-0545EEC311B0}" type="presParOf" srcId="{51607CEF-4C5A-46B4-B10E-6547BAF28681}" destId="{919C82B4-E4A4-42D0-9DAA-48520B92F2DA}" srcOrd="0" destOrd="0" presId="urn:microsoft.com/office/officeart/2005/8/layout/hProcess11"/>
    <dgm:cxn modelId="{89DF6D5E-7F9E-4F4E-8C6E-9CC7552256F5}" type="presParOf" srcId="{51607CEF-4C5A-46B4-B10E-6547BAF28681}" destId="{DFF8A209-D33A-43F2-8EC3-D3058357568D}" srcOrd="1" destOrd="0" presId="urn:microsoft.com/office/officeart/2005/8/layout/hProcess11"/>
    <dgm:cxn modelId="{AA643528-5E13-4C21-972C-925F3E49A410}" type="presParOf" srcId="{51607CEF-4C5A-46B4-B10E-6547BAF28681}" destId="{83F6BCD5-488E-46F0-A6A1-CDE61C252982}" srcOrd="2" destOrd="0" presId="urn:microsoft.com/office/officeart/2005/8/layout/hProcess11"/>
    <dgm:cxn modelId="{C3CAD8BC-F81C-4441-9230-E4B1D7956D6E}" type="presParOf" srcId="{034FA486-1FB1-40E8-9D7A-08C1E6B7ADA9}" destId="{D4273F00-C147-4220-BE2D-94FE3705281E}" srcOrd="3" destOrd="0" presId="urn:microsoft.com/office/officeart/2005/8/layout/hProcess11"/>
    <dgm:cxn modelId="{E3FAA07F-556C-480F-BEA4-6156256C9096}" type="presParOf" srcId="{034FA486-1FB1-40E8-9D7A-08C1E6B7ADA9}" destId="{E6B83664-1E60-45F9-BAA7-5FE7023EC572}" srcOrd="4" destOrd="0" presId="urn:microsoft.com/office/officeart/2005/8/layout/hProcess11"/>
    <dgm:cxn modelId="{7452DDEF-19DD-4E18-A67C-2003A4CECDAE}" type="presParOf" srcId="{E6B83664-1E60-45F9-BAA7-5FE7023EC572}" destId="{8B7B53AB-B12D-496E-B5F8-2FE1FDA416B2}" srcOrd="0" destOrd="0" presId="urn:microsoft.com/office/officeart/2005/8/layout/hProcess11"/>
    <dgm:cxn modelId="{A0EEEFA9-C672-4F67-A5B5-CE74AB05916D}" type="presParOf" srcId="{E6B83664-1E60-45F9-BAA7-5FE7023EC572}" destId="{DC63BCBC-3B36-4F4F-806D-120ED8EE3C3E}" srcOrd="1" destOrd="0" presId="urn:microsoft.com/office/officeart/2005/8/layout/hProcess11"/>
    <dgm:cxn modelId="{BBA979BB-AA29-411B-ABA1-FE7DEFCAA28F}" type="presParOf" srcId="{E6B83664-1E60-45F9-BAA7-5FE7023EC572}" destId="{14ABBDE4-D5E8-4218-A5C9-CED0CD57AD11}" srcOrd="2" destOrd="0" presId="urn:microsoft.com/office/officeart/2005/8/layout/hProcess11"/>
    <dgm:cxn modelId="{BDB7A4A9-31C6-4589-9C9F-F52010CEE7EF}" type="presParOf" srcId="{034FA486-1FB1-40E8-9D7A-08C1E6B7ADA9}" destId="{3A1BCD01-EE71-45C6-969E-82772FAD2F07}" srcOrd="5" destOrd="0" presId="urn:microsoft.com/office/officeart/2005/8/layout/hProcess11"/>
    <dgm:cxn modelId="{B28DC045-5052-462D-B402-C9355B347210}" type="presParOf" srcId="{034FA486-1FB1-40E8-9D7A-08C1E6B7ADA9}" destId="{BC345A58-5D00-4FFA-998C-4AC3EEC7C815}" srcOrd="6" destOrd="0" presId="urn:microsoft.com/office/officeart/2005/8/layout/hProcess11"/>
    <dgm:cxn modelId="{25F5B10D-6B94-4637-8DA5-7C4A7274C11D}" type="presParOf" srcId="{BC345A58-5D00-4FFA-998C-4AC3EEC7C815}" destId="{26D74B04-00E7-450C-958E-8BB0E3CD54BD}" srcOrd="0" destOrd="0" presId="urn:microsoft.com/office/officeart/2005/8/layout/hProcess11"/>
    <dgm:cxn modelId="{1095E535-3C91-4583-A6E3-51B18CB355B5}" type="presParOf" srcId="{BC345A58-5D00-4FFA-998C-4AC3EEC7C815}" destId="{4F0F8F20-66D9-44D5-88AA-DC53F2E48BF4}" srcOrd="1" destOrd="0" presId="urn:microsoft.com/office/officeart/2005/8/layout/hProcess11"/>
    <dgm:cxn modelId="{3BAEDA53-A3E6-4524-BBFD-F16C47EDFA8E}" type="presParOf" srcId="{BC345A58-5D00-4FFA-998C-4AC3EEC7C815}" destId="{8062330B-3599-4F25-824E-4FE07F2B750B}" srcOrd="2" destOrd="0" presId="urn:microsoft.com/office/officeart/2005/8/layout/hProcess11"/>
    <dgm:cxn modelId="{E0FF1F73-F0A4-414D-8AD5-992DDEF5BD6C}" type="presParOf" srcId="{034FA486-1FB1-40E8-9D7A-08C1E6B7ADA9}" destId="{3D723633-1F9F-4A78-8E4C-CAD11AE74B28}" srcOrd="7" destOrd="0" presId="urn:microsoft.com/office/officeart/2005/8/layout/hProcess11"/>
    <dgm:cxn modelId="{23F41EC7-7F96-4D47-8141-1A498FD94DBC}" type="presParOf" srcId="{034FA486-1FB1-40E8-9D7A-08C1E6B7ADA9}" destId="{FFFE4888-255D-48AE-8D18-19D53AD207AE}" srcOrd="8" destOrd="0" presId="urn:microsoft.com/office/officeart/2005/8/layout/hProcess11"/>
    <dgm:cxn modelId="{BB308383-EE14-401E-9E70-11E6513868A2}" type="presParOf" srcId="{FFFE4888-255D-48AE-8D18-19D53AD207AE}" destId="{E1A3E022-236B-4C0F-82B5-41CDBA265BF4}" srcOrd="0" destOrd="0" presId="urn:microsoft.com/office/officeart/2005/8/layout/hProcess11"/>
    <dgm:cxn modelId="{593A5ACB-6834-4C9D-9E5E-D09CBF597C08}" type="presParOf" srcId="{FFFE4888-255D-48AE-8D18-19D53AD207AE}" destId="{461165B3-35DD-4490-8325-ECB70D67ACA4}" srcOrd="1" destOrd="0" presId="urn:microsoft.com/office/officeart/2005/8/layout/hProcess11"/>
    <dgm:cxn modelId="{D19EDB8A-7689-45F8-80C0-39B8527B4E82}" type="presParOf" srcId="{FFFE4888-255D-48AE-8D18-19D53AD207AE}" destId="{7EE1BEEE-CA0E-4CCB-95EB-E54F521616CC}" srcOrd="2" destOrd="0" presId="urn:microsoft.com/office/officeart/2005/8/layout/hProcess11"/>
    <dgm:cxn modelId="{6F8243CF-A6F9-4FF9-80AB-653B7254C910}" type="presParOf" srcId="{034FA486-1FB1-40E8-9D7A-08C1E6B7ADA9}" destId="{766AA99F-BCF8-4E78-9790-8D103A819315}" srcOrd="9" destOrd="0" presId="urn:microsoft.com/office/officeart/2005/8/layout/hProcess11"/>
    <dgm:cxn modelId="{DC538E0C-304A-4273-9357-695335F94664}" type="presParOf" srcId="{034FA486-1FB1-40E8-9D7A-08C1E6B7ADA9}" destId="{275BC0D5-620E-4778-ACF4-29DBED1AE933}" srcOrd="10" destOrd="0" presId="urn:microsoft.com/office/officeart/2005/8/layout/hProcess11"/>
    <dgm:cxn modelId="{302F0B89-E641-41D8-BC46-350650988883}" type="presParOf" srcId="{275BC0D5-620E-4778-ACF4-29DBED1AE933}" destId="{1DB4679B-402B-4B27-8529-F7C9FD18520A}" srcOrd="0" destOrd="0" presId="urn:microsoft.com/office/officeart/2005/8/layout/hProcess11"/>
    <dgm:cxn modelId="{D074B81F-9244-4E80-928B-2E2DFD20AC23}" type="presParOf" srcId="{275BC0D5-620E-4778-ACF4-29DBED1AE933}" destId="{97D66B76-9862-4F2A-B920-24403A2AE3FB}" srcOrd="1" destOrd="0" presId="urn:microsoft.com/office/officeart/2005/8/layout/hProcess11"/>
    <dgm:cxn modelId="{BD9B04BE-B8BA-4F3F-93E0-8309530EF65C}" type="presParOf" srcId="{275BC0D5-620E-4778-ACF4-29DBED1AE933}" destId="{8CD065C9-57E7-4F3B-B317-FBB5952D859F}" srcOrd="2" destOrd="0" presId="urn:microsoft.com/office/officeart/2005/8/layout/hProcess11"/>
    <dgm:cxn modelId="{0E4512A1-9485-4229-8048-8915E4F88F04}" type="presParOf" srcId="{034FA486-1FB1-40E8-9D7A-08C1E6B7ADA9}" destId="{459D3C8E-5DCD-41B9-977C-EC1AAA326391}" srcOrd="11" destOrd="0" presId="urn:microsoft.com/office/officeart/2005/8/layout/hProcess11"/>
    <dgm:cxn modelId="{9C382395-1A51-442C-80E0-931286F3FE95}" type="presParOf" srcId="{034FA486-1FB1-40E8-9D7A-08C1E6B7ADA9}" destId="{19F131DD-9B22-48E6-90B7-028BB3702EC3}" srcOrd="12" destOrd="0" presId="urn:microsoft.com/office/officeart/2005/8/layout/hProcess11"/>
    <dgm:cxn modelId="{2D991600-757A-4633-B788-07422EB67DD2}" type="presParOf" srcId="{19F131DD-9B22-48E6-90B7-028BB3702EC3}" destId="{2477CE58-8866-4F06-AFC2-C2A4935932DA}" srcOrd="0" destOrd="0" presId="urn:microsoft.com/office/officeart/2005/8/layout/hProcess11"/>
    <dgm:cxn modelId="{839122F7-3EBF-416D-967B-28D3A156B2B5}" type="presParOf" srcId="{19F131DD-9B22-48E6-90B7-028BB3702EC3}" destId="{EAA49E9C-DDC9-4A33-867C-8B8CE5E4B3D5}" srcOrd="1" destOrd="0" presId="urn:microsoft.com/office/officeart/2005/8/layout/hProcess11"/>
    <dgm:cxn modelId="{9BA73C10-EB22-41C4-B94D-E4EA848B7371}" type="presParOf" srcId="{19F131DD-9B22-48E6-90B7-028BB3702EC3}" destId="{F039333F-B309-4946-B0F9-3BD0C9CFBC3D}" srcOrd="2" destOrd="0" presId="urn:microsoft.com/office/officeart/2005/8/layout/hProcess11"/>
    <dgm:cxn modelId="{D2F92EF1-E037-443B-8A99-D3D9ACE2CADF}" type="presParOf" srcId="{034FA486-1FB1-40E8-9D7A-08C1E6B7ADA9}" destId="{02898D66-08B1-4669-BB73-4E8F3E2802FA}" srcOrd="13" destOrd="0" presId="urn:microsoft.com/office/officeart/2005/8/layout/hProcess11"/>
    <dgm:cxn modelId="{EF1B8F65-7169-4B0B-8ED3-CB8E07859402}" type="presParOf" srcId="{034FA486-1FB1-40E8-9D7A-08C1E6B7ADA9}" destId="{A62201B6-9912-4F57-B9E3-433707A39561}" srcOrd="14" destOrd="0" presId="urn:microsoft.com/office/officeart/2005/8/layout/hProcess11"/>
    <dgm:cxn modelId="{53803DCD-7ABD-4577-A2B4-BD254DED4273}" type="presParOf" srcId="{A62201B6-9912-4F57-B9E3-433707A39561}" destId="{2C256AFF-1CB1-45B8-BEC4-FCD379FF5630}" srcOrd="0" destOrd="0" presId="urn:microsoft.com/office/officeart/2005/8/layout/hProcess11"/>
    <dgm:cxn modelId="{94B56866-4202-45C1-8BAF-8DF8C3CBC4C8}" type="presParOf" srcId="{A62201B6-9912-4F57-B9E3-433707A39561}" destId="{0725E506-8694-4775-96C2-0DD1E4336502}" srcOrd="1" destOrd="0" presId="urn:microsoft.com/office/officeart/2005/8/layout/hProcess11"/>
    <dgm:cxn modelId="{9B96F850-4E43-47D1-93DF-C0B01BA5C8B6}" type="presParOf" srcId="{A62201B6-9912-4F57-B9E3-433707A39561}" destId="{6E653910-2B3C-468C-A519-79CA4E1D1D15}" srcOrd="2" destOrd="0" presId="urn:microsoft.com/office/officeart/2005/8/layout/hProcess11"/>
    <dgm:cxn modelId="{73172BAA-4DE9-4D31-ABC6-BDBD583B1723}" type="presParOf" srcId="{034FA486-1FB1-40E8-9D7A-08C1E6B7ADA9}" destId="{4C328EBA-C1B9-4D4F-96F6-78F10071CE3F}" srcOrd="15" destOrd="0" presId="urn:microsoft.com/office/officeart/2005/8/layout/hProcess11"/>
    <dgm:cxn modelId="{A4DAD59D-20C9-4B15-BD3D-C93BCEE7AA65}" type="presParOf" srcId="{034FA486-1FB1-40E8-9D7A-08C1E6B7ADA9}" destId="{7DD24B30-F893-4802-8C77-30AD1F32CC16}" srcOrd="16" destOrd="0" presId="urn:microsoft.com/office/officeart/2005/8/layout/hProcess11"/>
    <dgm:cxn modelId="{FAE708EC-140A-479E-BD83-A1AFB43C01FD}" type="presParOf" srcId="{7DD24B30-F893-4802-8C77-30AD1F32CC16}" destId="{D149E767-456B-4BD1-9A93-8F8CF42A16E2}" srcOrd="0" destOrd="0" presId="urn:microsoft.com/office/officeart/2005/8/layout/hProcess11"/>
    <dgm:cxn modelId="{BF267917-E393-49A3-8F14-6027572E0635}" type="presParOf" srcId="{7DD24B30-F893-4802-8C77-30AD1F32CC16}" destId="{15D4AD03-2C96-4D9C-AB59-58983A8E6B5A}" srcOrd="1" destOrd="0" presId="urn:microsoft.com/office/officeart/2005/8/layout/hProcess11"/>
    <dgm:cxn modelId="{E79C5757-77B8-4CF8-9897-28BEC80924E7}" type="presParOf" srcId="{7DD24B30-F893-4802-8C77-30AD1F32CC16}" destId="{F67D415C-4169-4309-9688-2E74E83C221E}" srcOrd="2" destOrd="0" presId="urn:microsoft.com/office/officeart/2005/8/layout/hProcess11"/>
    <dgm:cxn modelId="{7945FA08-458C-480F-B690-1A0FCD0EC154}" type="presParOf" srcId="{034FA486-1FB1-40E8-9D7A-08C1E6B7ADA9}" destId="{2C6E4E98-3927-4FBD-927B-17014A36F2CF}" srcOrd="17" destOrd="0" presId="urn:microsoft.com/office/officeart/2005/8/layout/hProcess11"/>
    <dgm:cxn modelId="{2BCB11B2-9B7C-4102-A0A8-685A779B169C}" type="presParOf" srcId="{034FA486-1FB1-40E8-9D7A-08C1E6B7ADA9}" destId="{4261CA0F-58D3-4783-B019-943B314E3847}" srcOrd="18" destOrd="0" presId="urn:microsoft.com/office/officeart/2005/8/layout/hProcess11"/>
    <dgm:cxn modelId="{AC7FE7D8-DD76-41D3-B497-2E090A87F828}" type="presParOf" srcId="{4261CA0F-58D3-4783-B019-943B314E3847}" destId="{881BB639-F82D-4015-A609-A4358EB97FA0}" srcOrd="0" destOrd="0" presId="urn:microsoft.com/office/officeart/2005/8/layout/hProcess11"/>
    <dgm:cxn modelId="{07BEA144-7C0E-42D4-B29A-B605B32A1CF8}" type="presParOf" srcId="{4261CA0F-58D3-4783-B019-943B314E3847}" destId="{43603E64-DE8F-487F-9443-7F11C28EBFB5}" srcOrd="1" destOrd="0" presId="urn:microsoft.com/office/officeart/2005/8/layout/hProcess11"/>
    <dgm:cxn modelId="{2D4912F7-773A-46A0-995F-24080DFC8BF4}" type="presParOf" srcId="{4261CA0F-58D3-4783-B019-943B314E3847}" destId="{D67B3580-09AA-46CE-BDAC-51218A38D7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195BBD-03B0-4D10-B5E4-810FC82D7F7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4BA7B4-0DD4-41A9-9A34-D696ADE91834}">
      <dgm:prSet custT="1"/>
      <dgm:spPr/>
      <dgm:t>
        <a:bodyPr/>
        <a:lstStyle/>
        <a:p>
          <a:pPr rtl="0"/>
          <a:r>
            <a:rPr lang="ru-RU" sz="1400" dirty="0" smtClean="0"/>
            <a:t>Создание и развитие системы комплексного мониторинга и прогнозирования ЧС</a:t>
          </a:r>
          <a:endParaRPr lang="en-US" sz="1400" dirty="0"/>
        </a:p>
      </dgm:t>
    </dgm:pt>
    <dgm:pt modelId="{4D5B5A73-4A94-481D-A2FB-C487E04C25A1}" type="parTrans" cxnId="{D0649614-F8FE-4CDA-952E-198215C3404F}">
      <dgm:prSet/>
      <dgm:spPr/>
      <dgm:t>
        <a:bodyPr/>
        <a:lstStyle/>
        <a:p>
          <a:endParaRPr lang="ru-RU" sz="1400"/>
        </a:p>
      </dgm:t>
    </dgm:pt>
    <dgm:pt modelId="{2ADAB0AC-247B-4EC9-8B99-6596AA6004C4}" type="sibTrans" cxnId="{D0649614-F8FE-4CDA-952E-198215C3404F}">
      <dgm:prSet/>
      <dgm:spPr/>
      <dgm:t>
        <a:bodyPr/>
        <a:lstStyle/>
        <a:p>
          <a:endParaRPr lang="ru-RU" sz="1400"/>
        </a:p>
      </dgm:t>
    </dgm:pt>
    <dgm:pt modelId="{7F35E180-1965-4A2E-B5CD-B0AA5469EB1A}">
      <dgm:prSet custT="1"/>
      <dgm:spPr/>
      <dgm:t>
        <a:bodyPr/>
        <a:lstStyle/>
        <a:p>
          <a:pPr rtl="0"/>
          <a:r>
            <a:rPr lang="ru-RU" sz="1400" dirty="0" smtClean="0"/>
            <a:t>Институциональное укрепление и усиление потенциала </a:t>
          </a:r>
        </a:p>
        <a:p>
          <a:pPr rtl="0"/>
          <a:r>
            <a:rPr lang="ru-RU" sz="1400" b="0" dirty="0" err="1" smtClean="0"/>
            <a:t>Гидромет</a:t>
          </a:r>
          <a:r>
            <a:rPr lang="ru-RU" sz="1400" b="0" dirty="0" smtClean="0"/>
            <a:t> КР</a:t>
          </a:r>
          <a:endParaRPr lang="en-US" sz="1400" b="0" dirty="0"/>
        </a:p>
      </dgm:t>
    </dgm:pt>
    <dgm:pt modelId="{98ADA64E-3E5D-47D0-B281-5C3507BED867}" type="parTrans" cxnId="{1917888B-F6C7-45B5-9D2E-6FECBFEAAA38}">
      <dgm:prSet/>
      <dgm:spPr/>
      <dgm:t>
        <a:bodyPr/>
        <a:lstStyle/>
        <a:p>
          <a:endParaRPr lang="ru-RU" sz="1400"/>
        </a:p>
      </dgm:t>
    </dgm:pt>
    <dgm:pt modelId="{94CCDC6F-6311-4069-90CF-DDC9275FD4F9}" type="sibTrans" cxnId="{1917888B-F6C7-45B5-9D2E-6FECBFEAAA38}">
      <dgm:prSet/>
      <dgm:spPr/>
      <dgm:t>
        <a:bodyPr/>
        <a:lstStyle/>
        <a:p>
          <a:endParaRPr lang="ru-RU" sz="1400"/>
        </a:p>
      </dgm:t>
    </dgm:pt>
    <dgm:pt modelId="{0347D065-695A-4D84-8D55-81A71F0033A4}">
      <dgm:prSet custT="1"/>
      <dgm:spPr/>
      <dgm:t>
        <a:bodyPr/>
        <a:lstStyle/>
        <a:p>
          <a:pPr rtl="0"/>
          <a:r>
            <a:rPr lang="ru-RU" sz="1400" smtClean="0"/>
            <a:t>Автоматизация метео станций </a:t>
          </a:r>
          <a:endParaRPr lang="en-US" sz="1400"/>
        </a:p>
      </dgm:t>
    </dgm:pt>
    <dgm:pt modelId="{6BF65E98-AF9F-4623-A51A-6C37881C9FC8}" type="parTrans" cxnId="{45F129D4-F097-4D2B-9645-53DBC424FA30}">
      <dgm:prSet/>
      <dgm:spPr/>
      <dgm:t>
        <a:bodyPr/>
        <a:lstStyle/>
        <a:p>
          <a:endParaRPr lang="ru-RU" sz="1400"/>
        </a:p>
      </dgm:t>
    </dgm:pt>
    <dgm:pt modelId="{250F9DCC-8B98-4727-8FCB-14CB55403554}" type="sibTrans" cxnId="{45F129D4-F097-4D2B-9645-53DBC424FA30}">
      <dgm:prSet/>
      <dgm:spPr/>
      <dgm:t>
        <a:bodyPr/>
        <a:lstStyle/>
        <a:p>
          <a:endParaRPr lang="ru-RU" sz="1400"/>
        </a:p>
      </dgm:t>
    </dgm:pt>
    <dgm:pt modelId="{31291E88-D0A5-4E95-988A-A8CDBFFC2F45}">
      <dgm:prSet custT="1"/>
      <dgm:spPr/>
      <dgm:t>
        <a:bodyPr/>
        <a:lstStyle/>
        <a:p>
          <a:pPr rtl="0"/>
          <a:r>
            <a:rPr lang="ru-RU" sz="1400" dirty="0" smtClean="0"/>
            <a:t>Единая информационно-управляющая система КР в чрезвычайных и кризисных ситуациях (ЕИУС) </a:t>
          </a:r>
          <a:endParaRPr lang="en-US" sz="1400" dirty="0"/>
        </a:p>
      </dgm:t>
    </dgm:pt>
    <dgm:pt modelId="{98132636-D31C-4AC2-B5B2-C046C9F22078}" type="parTrans" cxnId="{E39F137E-326D-41D3-80CF-27ABC159EA95}">
      <dgm:prSet/>
      <dgm:spPr/>
      <dgm:t>
        <a:bodyPr/>
        <a:lstStyle/>
        <a:p>
          <a:endParaRPr lang="ru-RU" sz="1400"/>
        </a:p>
      </dgm:t>
    </dgm:pt>
    <dgm:pt modelId="{3F4389D4-262A-4D21-AC21-9008CD7027A1}" type="sibTrans" cxnId="{E39F137E-326D-41D3-80CF-27ABC159EA95}">
      <dgm:prSet/>
      <dgm:spPr/>
      <dgm:t>
        <a:bodyPr/>
        <a:lstStyle/>
        <a:p>
          <a:endParaRPr lang="ru-RU" sz="1400"/>
        </a:p>
      </dgm:t>
    </dgm:pt>
    <dgm:pt modelId="{E5544C20-7F62-4A02-99AD-964AB6D7EACE}">
      <dgm:prSet custT="1"/>
      <dgm:spPr/>
      <dgm:t>
        <a:bodyPr/>
        <a:lstStyle/>
        <a:p>
          <a:pPr rtl="0"/>
          <a:r>
            <a:rPr lang="ru-RU" sz="1400" smtClean="0"/>
            <a:t>Центр управления в кризисных ситуациях </a:t>
          </a:r>
          <a:endParaRPr lang="en-US" sz="1400"/>
        </a:p>
      </dgm:t>
    </dgm:pt>
    <dgm:pt modelId="{312AA7B3-8254-4E9F-B48B-15D81913BA67}" type="parTrans" cxnId="{A8F05ECB-72D4-45B2-BC91-B75240018DC9}">
      <dgm:prSet/>
      <dgm:spPr/>
      <dgm:t>
        <a:bodyPr/>
        <a:lstStyle/>
        <a:p>
          <a:endParaRPr lang="ru-RU" sz="1400"/>
        </a:p>
      </dgm:t>
    </dgm:pt>
    <dgm:pt modelId="{71C8309B-12DB-4672-9497-6B872650E99F}" type="sibTrans" cxnId="{A8F05ECB-72D4-45B2-BC91-B75240018DC9}">
      <dgm:prSet/>
      <dgm:spPr/>
      <dgm:t>
        <a:bodyPr/>
        <a:lstStyle/>
        <a:p>
          <a:endParaRPr lang="ru-RU" sz="1400"/>
        </a:p>
      </dgm:t>
    </dgm:pt>
    <dgm:pt modelId="{08C2F1B2-49E9-4F00-B2A7-B568C48293BE}">
      <dgm:prSet custT="1"/>
      <dgm:spPr/>
      <dgm:t>
        <a:bodyPr/>
        <a:lstStyle/>
        <a:p>
          <a:pPr rtl="0"/>
          <a:r>
            <a:rPr lang="ru-RU" sz="1400" smtClean="0"/>
            <a:t>Общегосударственная комплексная система информирования и оповещения населения (ОКСИОН)</a:t>
          </a:r>
          <a:endParaRPr lang="en-US" sz="1400"/>
        </a:p>
      </dgm:t>
    </dgm:pt>
    <dgm:pt modelId="{61E32B21-CF57-4B5A-A8E3-99FF1D8DE4C2}" type="parTrans" cxnId="{82570E8A-9146-4E06-9FA6-16286F5B0299}">
      <dgm:prSet/>
      <dgm:spPr/>
      <dgm:t>
        <a:bodyPr/>
        <a:lstStyle/>
        <a:p>
          <a:endParaRPr lang="ru-RU" sz="1400"/>
        </a:p>
      </dgm:t>
    </dgm:pt>
    <dgm:pt modelId="{57B15141-BFF3-4BA1-B251-E0D1E9FB9D6A}" type="sibTrans" cxnId="{82570E8A-9146-4E06-9FA6-16286F5B0299}">
      <dgm:prSet/>
      <dgm:spPr/>
      <dgm:t>
        <a:bodyPr/>
        <a:lstStyle/>
        <a:p>
          <a:endParaRPr lang="ru-RU" sz="1400"/>
        </a:p>
      </dgm:t>
    </dgm:pt>
    <dgm:pt modelId="{0510E4FF-277C-4A3C-B23A-16954D1FFF94}">
      <dgm:prSet custT="1"/>
      <dgm:spPr/>
      <dgm:t>
        <a:bodyPr/>
        <a:lstStyle/>
        <a:p>
          <a:pPr rtl="0"/>
          <a:r>
            <a:rPr lang="ru-RU" sz="1400" dirty="0" smtClean="0"/>
            <a:t>Единая государственная дежурно-диспетчерская </a:t>
          </a:r>
          <a:r>
            <a:rPr lang="ru-RU" sz="1400" b="1" dirty="0" smtClean="0"/>
            <a:t>служба 112 </a:t>
          </a:r>
        </a:p>
      </dgm:t>
    </dgm:pt>
    <dgm:pt modelId="{0655BB4D-4642-4639-9AA7-6BBFF47B6718}" type="parTrans" cxnId="{D9E8AEEA-FC83-4197-BBB4-F0D1A89D6909}">
      <dgm:prSet/>
      <dgm:spPr/>
      <dgm:t>
        <a:bodyPr/>
        <a:lstStyle/>
        <a:p>
          <a:endParaRPr lang="ru-RU" sz="1400"/>
        </a:p>
      </dgm:t>
    </dgm:pt>
    <dgm:pt modelId="{BF88515B-A4D7-403A-89FF-077F93071F58}" type="sibTrans" cxnId="{D9E8AEEA-FC83-4197-BBB4-F0D1A89D6909}">
      <dgm:prSet/>
      <dgm:spPr/>
      <dgm:t>
        <a:bodyPr/>
        <a:lstStyle/>
        <a:p>
          <a:endParaRPr lang="ru-RU" sz="1400"/>
        </a:p>
      </dgm:t>
    </dgm:pt>
    <dgm:pt modelId="{4FE7955E-4E82-4214-9686-F1FC8E39BA9B}" type="pres">
      <dgm:prSet presAssocID="{E1195BBD-03B0-4D10-B5E4-810FC82D7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4BE7C-9FCD-44C2-BCF0-ECD7AA730BEB}" type="pres">
      <dgm:prSet presAssocID="{5E4BA7B4-0DD4-41A9-9A34-D696ADE91834}" presName="circ1" presStyleLbl="vennNode1" presStyleIdx="0" presStyleCnt="7"/>
      <dgm:spPr/>
    </dgm:pt>
    <dgm:pt modelId="{13AEF302-0675-4268-B399-B32F3249F84A}" type="pres">
      <dgm:prSet presAssocID="{5E4BA7B4-0DD4-41A9-9A34-D696ADE918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674D7-F777-4F6A-BEA7-C3ADABCD6C2B}" type="pres">
      <dgm:prSet presAssocID="{7F35E180-1965-4A2E-B5CD-B0AA5469EB1A}" presName="circ2" presStyleLbl="vennNode1" presStyleIdx="1" presStyleCnt="7"/>
      <dgm:spPr/>
    </dgm:pt>
    <dgm:pt modelId="{4E3C88AF-4137-426B-B672-4A3535ED1F8A}" type="pres">
      <dgm:prSet presAssocID="{7F35E180-1965-4A2E-B5CD-B0AA5469EB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3B8BC-11FD-44FC-94B4-71CD6164B30E}" type="pres">
      <dgm:prSet presAssocID="{0347D065-695A-4D84-8D55-81A71F0033A4}" presName="circ3" presStyleLbl="vennNode1" presStyleIdx="2" presStyleCnt="7"/>
      <dgm:spPr/>
    </dgm:pt>
    <dgm:pt modelId="{851240D3-12EF-4D40-A673-1D783527BCDB}" type="pres">
      <dgm:prSet presAssocID="{0347D065-695A-4D84-8D55-81A71F0033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1802F-9C2C-4F2B-9512-5105F68177C5}" type="pres">
      <dgm:prSet presAssocID="{31291E88-D0A5-4E95-988A-A8CDBFFC2F45}" presName="circ4" presStyleLbl="vennNode1" presStyleIdx="3" presStyleCnt="7"/>
      <dgm:spPr/>
    </dgm:pt>
    <dgm:pt modelId="{75C2E422-22FA-450D-8464-FD86FE812F02}" type="pres">
      <dgm:prSet presAssocID="{31291E88-D0A5-4E95-988A-A8CDBFFC2F4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3827C-5F0D-4871-A254-1BD8172DE937}" type="pres">
      <dgm:prSet presAssocID="{E5544C20-7F62-4A02-99AD-964AB6D7EACE}" presName="circ5" presStyleLbl="vennNode1" presStyleIdx="4" presStyleCnt="7"/>
      <dgm:spPr/>
    </dgm:pt>
    <dgm:pt modelId="{DC785B87-D531-4AE9-89A5-44102BE1EA37}" type="pres">
      <dgm:prSet presAssocID="{E5544C20-7F62-4A02-99AD-964AB6D7EAC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5C21-D02E-45F7-BCFE-82DE3398A9AE}" type="pres">
      <dgm:prSet presAssocID="{08C2F1B2-49E9-4F00-B2A7-B568C48293BE}" presName="circ6" presStyleLbl="vennNode1" presStyleIdx="5" presStyleCnt="7"/>
      <dgm:spPr/>
    </dgm:pt>
    <dgm:pt modelId="{07DDA81B-5A62-419E-89B2-2555AD87A589}" type="pres">
      <dgm:prSet presAssocID="{08C2F1B2-49E9-4F00-B2A7-B568C48293B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5A560-BA3D-450D-9C68-8A65FEB73289}" type="pres">
      <dgm:prSet presAssocID="{0510E4FF-277C-4A3C-B23A-16954D1FFF94}" presName="circ7" presStyleLbl="vennNode1" presStyleIdx="6" presStyleCnt="7"/>
      <dgm:spPr/>
    </dgm:pt>
    <dgm:pt modelId="{F1FCC6EA-B98C-4AB4-8E6F-68FCA8908B1C}" type="pres">
      <dgm:prSet presAssocID="{0510E4FF-277C-4A3C-B23A-16954D1FFF94}" presName="circ7Tx" presStyleLbl="revTx" presStyleIdx="0" presStyleCnt="0" custScaleX="116217" custScaleY="133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49614-F8FE-4CDA-952E-198215C3404F}" srcId="{E1195BBD-03B0-4D10-B5E4-810FC82D7F71}" destId="{5E4BA7B4-0DD4-41A9-9A34-D696ADE91834}" srcOrd="0" destOrd="0" parTransId="{4D5B5A73-4A94-481D-A2FB-C487E04C25A1}" sibTransId="{2ADAB0AC-247B-4EC9-8B99-6596AA6004C4}"/>
    <dgm:cxn modelId="{287B8E49-01C9-4441-870C-BC61824C2A98}" type="presOf" srcId="{E5544C20-7F62-4A02-99AD-964AB6D7EACE}" destId="{DC785B87-D531-4AE9-89A5-44102BE1EA37}" srcOrd="0" destOrd="0" presId="urn:microsoft.com/office/officeart/2005/8/layout/venn1"/>
    <dgm:cxn modelId="{36421D66-B1D3-464F-95D0-4794919AEABF}" type="presOf" srcId="{08C2F1B2-49E9-4F00-B2A7-B568C48293BE}" destId="{07DDA81B-5A62-419E-89B2-2555AD87A589}" srcOrd="0" destOrd="0" presId="urn:microsoft.com/office/officeart/2005/8/layout/venn1"/>
    <dgm:cxn modelId="{EBA96D65-119A-42CC-9E96-7AB3ED491603}" type="presOf" srcId="{7F35E180-1965-4A2E-B5CD-B0AA5469EB1A}" destId="{4E3C88AF-4137-426B-B672-4A3535ED1F8A}" srcOrd="0" destOrd="0" presId="urn:microsoft.com/office/officeart/2005/8/layout/venn1"/>
    <dgm:cxn modelId="{D4999D27-B8A0-4B22-9BE1-FDA1149683D0}" type="presOf" srcId="{0347D065-695A-4D84-8D55-81A71F0033A4}" destId="{851240D3-12EF-4D40-A673-1D783527BCDB}" srcOrd="0" destOrd="0" presId="urn:microsoft.com/office/officeart/2005/8/layout/venn1"/>
    <dgm:cxn modelId="{1917888B-F6C7-45B5-9D2E-6FECBFEAAA38}" srcId="{E1195BBD-03B0-4D10-B5E4-810FC82D7F71}" destId="{7F35E180-1965-4A2E-B5CD-B0AA5469EB1A}" srcOrd="1" destOrd="0" parTransId="{98ADA64E-3E5D-47D0-B281-5C3507BED867}" sibTransId="{94CCDC6F-6311-4069-90CF-DDC9275FD4F9}"/>
    <dgm:cxn modelId="{A8F05ECB-72D4-45B2-BC91-B75240018DC9}" srcId="{E1195BBD-03B0-4D10-B5E4-810FC82D7F71}" destId="{E5544C20-7F62-4A02-99AD-964AB6D7EACE}" srcOrd="4" destOrd="0" parTransId="{312AA7B3-8254-4E9F-B48B-15D81913BA67}" sibTransId="{71C8309B-12DB-4672-9497-6B872650E99F}"/>
    <dgm:cxn modelId="{82570E8A-9146-4E06-9FA6-16286F5B0299}" srcId="{E1195BBD-03B0-4D10-B5E4-810FC82D7F71}" destId="{08C2F1B2-49E9-4F00-B2A7-B568C48293BE}" srcOrd="5" destOrd="0" parTransId="{61E32B21-CF57-4B5A-A8E3-99FF1D8DE4C2}" sibTransId="{57B15141-BFF3-4BA1-B251-E0D1E9FB9D6A}"/>
    <dgm:cxn modelId="{D9E8AEEA-FC83-4197-BBB4-F0D1A89D6909}" srcId="{E1195BBD-03B0-4D10-B5E4-810FC82D7F71}" destId="{0510E4FF-277C-4A3C-B23A-16954D1FFF94}" srcOrd="6" destOrd="0" parTransId="{0655BB4D-4642-4639-9AA7-6BBFF47B6718}" sibTransId="{BF88515B-A4D7-403A-89FF-077F93071F58}"/>
    <dgm:cxn modelId="{92C2EFA4-7A83-4320-A2BA-298631A15DED}" type="presOf" srcId="{31291E88-D0A5-4E95-988A-A8CDBFFC2F45}" destId="{75C2E422-22FA-450D-8464-FD86FE812F02}" srcOrd="0" destOrd="0" presId="urn:microsoft.com/office/officeart/2005/8/layout/venn1"/>
    <dgm:cxn modelId="{45F129D4-F097-4D2B-9645-53DBC424FA30}" srcId="{E1195BBD-03B0-4D10-B5E4-810FC82D7F71}" destId="{0347D065-695A-4D84-8D55-81A71F0033A4}" srcOrd="2" destOrd="0" parTransId="{6BF65E98-AF9F-4623-A51A-6C37881C9FC8}" sibTransId="{250F9DCC-8B98-4727-8FCB-14CB55403554}"/>
    <dgm:cxn modelId="{E39F137E-326D-41D3-80CF-27ABC159EA95}" srcId="{E1195BBD-03B0-4D10-B5E4-810FC82D7F71}" destId="{31291E88-D0A5-4E95-988A-A8CDBFFC2F45}" srcOrd="3" destOrd="0" parTransId="{98132636-D31C-4AC2-B5B2-C046C9F22078}" sibTransId="{3F4389D4-262A-4D21-AC21-9008CD7027A1}"/>
    <dgm:cxn modelId="{F2A99B5E-1455-467C-813F-B5D511D52F5A}" type="presOf" srcId="{E1195BBD-03B0-4D10-B5E4-810FC82D7F71}" destId="{4FE7955E-4E82-4214-9686-F1FC8E39BA9B}" srcOrd="0" destOrd="0" presId="urn:microsoft.com/office/officeart/2005/8/layout/venn1"/>
    <dgm:cxn modelId="{CD928CFC-29A3-41F0-B6F4-CFFAE7C86614}" type="presOf" srcId="{5E4BA7B4-0DD4-41A9-9A34-D696ADE91834}" destId="{13AEF302-0675-4268-B399-B32F3249F84A}" srcOrd="0" destOrd="0" presId="urn:microsoft.com/office/officeart/2005/8/layout/venn1"/>
    <dgm:cxn modelId="{3C60F18D-2A57-41D4-970E-2819C53D09F2}" type="presOf" srcId="{0510E4FF-277C-4A3C-B23A-16954D1FFF94}" destId="{F1FCC6EA-B98C-4AB4-8E6F-68FCA8908B1C}" srcOrd="0" destOrd="0" presId="urn:microsoft.com/office/officeart/2005/8/layout/venn1"/>
    <dgm:cxn modelId="{48C6D2F0-BA1E-4D8E-AC1E-73261C2D5CD1}" type="presParOf" srcId="{4FE7955E-4E82-4214-9686-F1FC8E39BA9B}" destId="{F654BE7C-9FCD-44C2-BCF0-ECD7AA730BEB}" srcOrd="0" destOrd="0" presId="urn:microsoft.com/office/officeart/2005/8/layout/venn1"/>
    <dgm:cxn modelId="{B4B7EBBC-F7A2-493B-AA3F-1E66B89A7F54}" type="presParOf" srcId="{4FE7955E-4E82-4214-9686-F1FC8E39BA9B}" destId="{13AEF302-0675-4268-B399-B32F3249F84A}" srcOrd="1" destOrd="0" presId="urn:microsoft.com/office/officeart/2005/8/layout/venn1"/>
    <dgm:cxn modelId="{B54D776F-5B5A-4C68-9C89-B5878ED9E0CD}" type="presParOf" srcId="{4FE7955E-4E82-4214-9686-F1FC8E39BA9B}" destId="{196674D7-F777-4F6A-BEA7-C3ADABCD6C2B}" srcOrd="2" destOrd="0" presId="urn:microsoft.com/office/officeart/2005/8/layout/venn1"/>
    <dgm:cxn modelId="{B54FF45F-329F-487C-B51E-08FCC5F30F3B}" type="presParOf" srcId="{4FE7955E-4E82-4214-9686-F1FC8E39BA9B}" destId="{4E3C88AF-4137-426B-B672-4A3535ED1F8A}" srcOrd="3" destOrd="0" presId="urn:microsoft.com/office/officeart/2005/8/layout/venn1"/>
    <dgm:cxn modelId="{08E0A215-A48C-4F04-BF1F-D3DCDB9B0D3B}" type="presParOf" srcId="{4FE7955E-4E82-4214-9686-F1FC8E39BA9B}" destId="{52E3B8BC-11FD-44FC-94B4-71CD6164B30E}" srcOrd="4" destOrd="0" presId="urn:microsoft.com/office/officeart/2005/8/layout/venn1"/>
    <dgm:cxn modelId="{E99D57CB-C55A-44F9-93A2-5A47FE52DC10}" type="presParOf" srcId="{4FE7955E-4E82-4214-9686-F1FC8E39BA9B}" destId="{851240D3-12EF-4D40-A673-1D783527BCDB}" srcOrd="5" destOrd="0" presId="urn:microsoft.com/office/officeart/2005/8/layout/venn1"/>
    <dgm:cxn modelId="{34CA07B9-D249-4B66-AD6D-F161045E994F}" type="presParOf" srcId="{4FE7955E-4E82-4214-9686-F1FC8E39BA9B}" destId="{F8A1802F-9C2C-4F2B-9512-5105F68177C5}" srcOrd="6" destOrd="0" presId="urn:microsoft.com/office/officeart/2005/8/layout/venn1"/>
    <dgm:cxn modelId="{55199E0C-0219-40D5-AE21-C2E8424B8A6F}" type="presParOf" srcId="{4FE7955E-4E82-4214-9686-F1FC8E39BA9B}" destId="{75C2E422-22FA-450D-8464-FD86FE812F02}" srcOrd="7" destOrd="0" presId="urn:microsoft.com/office/officeart/2005/8/layout/venn1"/>
    <dgm:cxn modelId="{C91630FD-BD01-456A-B77E-6F2412A1A083}" type="presParOf" srcId="{4FE7955E-4E82-4214-9686-F1FC8E39BA9B}" destId="{B2F3827C-5F0D-4871-A254-1BD8172DE937}" srcOrd="8" destOrd="0" presId="urn:microsoft.com/office/officeart/2005/8/layout/venn1"/>
    <dgm:cxn modelId="{72BE6737-D53D-4A64-9769-B4C8B7FEC91E}" type="presParOf" srcId="{4FE7955E-4E82-4214-9686-F1FC8E39BA9B}" destId="{DC785B87-D531-4AE9-89A5-44102BE1EA37}" srcOrd="9" destOrd="0" presId="urn:microsoft.com/office/officeart/2005/8/layout/venn1"/>
    <dgm:cxn modelId="{954D7299-4EF2-4AE4-B830-ECC646BAF7B4}" type="presParOf" srcId="{4FE7955E-4E82-4214-9686-F1FC8E39BA9B}" destId="{C2595C21-D02E-45F7-BCFE-82DE3398A9AE}" srcOrd="10" destOrd="0" presId="urn:microsoft.com/office/officeart/2005/8/layout/venn1"/>
    <dgm:cxn modelId="{CB3F546F-212F-4077-90D3-336F3B50A2D2}" type="presParOf" srcId="{4FE7955E-4E82-4214-9686-F1FC8E39BA9B}" destId="{07DDA81B-5A62-419E-89B2-2555AD87A589}" srcOrd="11" destOrd="0" presId="urn:microsoft.com/office/officeart/2005/8/layout/venn1"/>
    <dgm:cxn modelId="{A555A0C8-6C93-47F9-9D67-FCE91ACF82E5}" type="presParOf" srcId="{4FE7955E-4E82-4214-9686-F1FC8E39BA9B}" destId="{58D5A560-BA3D-450D-9C68-8A65FEB73289}" srcOrd="12" destOrd="0" presId="urn:microsoft.com/office/officeart/2005/8/layout/venn1"/>
    <dgm:cxn modelId="{7C794F5D-06D9-414A-ADDF-847EAFE63908}" type="presParOf" srcId="{4FE7955E-4E82-4214-9686-F1FC8E39BA9B}" destId="{F1FCC6EA-B98C-4AB4-8E6F-68FCA8908B1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8351B3-CFED-43E4-8814-D6A78790B3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9B37A44-9FB5-4571-9E16-1A74D34C2CD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>
                  <a:lumMod val="50000"/>
                </a:schemeClr>
              </a:solidFill>
            </a:rPr>
            <a:t>Реализация НАП, НОВ, КИП и Программы зеленой экономики</a:t>
          </a:r>
        </a:p>
      </dgm:t>
    </dgm:pt>
    <dgm:pt modelId="{199A8BB8-602C-4A7B-91E5-EF9F4081A999}" type="parTrans" cxnId="{6863EDFB-EF62-467B-B1DC-473B5C40A2C3}">
      <dgm:prSet/>
      <dgm:spPr/>
      <dgm:t>
        <a:bodyPr/>
        <a:lstStyle/>
        <a:p>
          <a:endParaRPr lang="ru-RU" sz="2400" b="1"/>
        </a:p>
      </dgm:t>
    </dgm:pt>
    <dgm:pt modelId="{3B33A3E2-C57D-4C59-8FBF-9EDCEF77855F}" type="sibTrans" cxnId="{6863EDFB-EF62-467B-B1DC-473B5C40A2C3}">
      <dgm:prSet/>
      <dgm:spPr/>
      <dgm:t>
        <a:bodyPr/>
        <a:lstStyle/>
        <a:p>
          <a:endParaRPr lang="ru-RU" sz="2400" b="1"/>
        </a:p>
      </dgm:t>
    </dgm:pt>
    <dgm:pt modelId="{CE5583A6-9113-4DB0-98AA-13FEF3FB981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2">
                  <a:lumMod val="50000"/>
                </a:schemeClr>
              </a:solidFill>
            </a:rPr>
            <a:t>Усиление технического потенциала сил реагирования на ЧС</a:t>
          </a:r>
        </a:p>
      </dgm:t>
    </dgm:pt>
    <dgm:pt modelId="{C07A27FC-8E6A-4C1A-AB8F-394971C91B42}" type="parTrans" cxnId="{5DFF4A8D-B8AA-4ACD-8856-D5BDD3570DE9}">
      <dgm:prSet/>
      <dgm:spPr/>
      <dgm:t>
        <a:bodyPr/>
        <a:lstStyle/>
        <a:p>
          <a:endParaRPr lang="ru-RU" sz="2400" b="1"/>
        </a:p>
      </dgm:t>
    </dgm:pt>
    <dgm:pt modelId="{EE3667BF-03FD-4B30-A717-62EA05B61FD3}" type="sibTrans" cxnId="{5DFF4A8D-B8AA-4ACD-8856-D5BDD3570DE9}">
      <dgm:prSet/>
      <dgm:spPr/>
      <dgm:t>
        <a:bodyPr/>
        <a:lstStyle/>
        <a:p>
          <a:endParaRPr lang="ru-RU" sz="2400" b="1"/>
        </a:p>
      </dgm:t>
    </dgm:pt>
    <dgm:pt modelId="{6B9BFE45-D389-4B5A-8D7F-13B712B8A64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800" b="1" cap="none" dirty="0">
              <a:solidFill>
                <a:schemeClr val="tx2">
                  <a:lumMod val="50000"/>
                </a:schemeClr>
              </a:solidFill>
            </a:rPr>
            <a:t>Создание благоприятной правовой и институциональной среды 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8B03BE95-3B58-4ECC-9BE1-1EB930ADA2D0}" type="parTrans" cxnId="{2316F028-929E-4DE5-956E-74A29E16F6F4}">
      <dgm:prSet/>
      <dgm:spPr/>
      <dgm:t>
        <a:bodyPr/>
        <a:lstStyle/>
        <a:p>
          <a:endParaRPr lang="ru-RU" sz="2400" b="1"/>
        </a:p>
      </dgm:t>
    </dgm:pt>
    <dgm:pt modelId="{CB7FC7D5-D994-46A7-BCC3-76B9C50BA972}" type="sibTrans" cxnId="{2316F028-929E-4DE5-956E-74A29E16F6F4}">
      <dgm:prSet/>
      <dgm:spPr/>
      <dgm:t>
        <a:bodyPr/>
        <a:lstStyle/>
        <a:p>
          <a:endParaRPr lang="ru-RU" sz="2400" b="1"/>
        </a:p>
      </dgm:t>
    </dgm:pt>
    <dgm:pt modelId="{1D4D850F-9AFD-4B8D-996E-050F35A58A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cap="none" dirty="0"/>
            <a:t>   </a:t>
          </a:r>
          <a:r>
            <a:rPr lang="ru-RU" sz="1800" b="1" cap="none" dirty="0">
              <a:solidFill>
                <a:schemeClr val="tx2">
                  <a:lumMod val="50000"/>
                </a:schemeClr>
              </a:solidFill>
            </a:rPr>
            <a:t>Реформирование регуляторных и финансовых систем 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AA20E897-EA1D-46C4-B787-6EB2069C56CA}" type="parTrans" cxnId="{1242861F-7A28-40CD-B485-F61EE5213A0E}">
      <dgm:prSet/>
      <dgm:spPr/>
      <dgm:t>
        <a:bodyPr/>
        <a:lstStyle/>
        <a:p>
          <a:endParaRPr lang="ru-RU" sz="2400" b="1"/>
        </a:p>
      </dgm:t>
    </dgm:pt>
    <dgm:pt modelId="{80C19B86-7806-4068-BA79-1A9556FA5376}" type="sibTrans" cxnId="{1242861F-7A28-40CD-B485-F61EE5213A0E}">
      <dgm:prSet/>
      <dgm:spPr/>
      <dgm:t>
        <a:bodyPr/>
        <a:lstStyle/>
        <a:p>
          <a:endParaRPr lang="ru-RU" sz="2400" b="1"/>
        </a:p>
      </dgm:t>
    </dgm:pt>
    <dgm:pt modelId="{18346837-17E0-4FDA-95BE-73925DFCA1C8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cap="none" dirty="0">
              <a:solidFill>
                <a:schemeClr val="tx2">
                  <a:lumMod val="50000"/>
                </a:schemeClr>
              </a:solidFill>
            </a:rPr>
            <a:t>Повышение информированности, потенциала и знаний по вопросам изменения климата</a:t>
          </a:r>
        </a:p>
      </dgm:t>
    </dgm:pt>
    <dgm:pt modelId="{42916007-CE6C-472E-8D82-206EDB7796CA}" type="parTrans" cxnId="{17730F03-8065-4F14-B29F-C48019FE628F}">
      <dgm:prSet/>
      <dgm:spPr/>
      <dgm:t>
        <a:bodyPr/>
        <a:lstStyle/>
        <a:p>
          <a:endParaRPr lang="ru-RU" sz="2400" b="1"/>
        </a:p>
      </dgm:t>
    </dgm:pt>
    <dgm:pt modelId="{7DB28A16-B229-4B9D-8989-83033050A804}" type="sibTrans" cxnId="{17730F03-8065-4F14-B29F-C48019FE628F}">
      <dgm:prSet/>
      <dgm:spPr/>
      <dgm:t>
        <a:bodyPr/>
        <a:lstStyle/>
        <a:p>
          <a:endParaRPr lang="ru-RU" sz="2400" b="1"/>
        </a:p>
      </dgm:t>
    </dgm:pt>
    <dgm:pt modelId="{399AC7FB-2093-48A7-A2DB-E5BE49E5AB3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2">
                  <a:lumMod val="50000"/>
                </a:schemeClr>
              </a:solidFill>
            </a:rPr>
            <a:t>Развитие системы комплексного мониторинга и прогнозирования ЧС</a:t>
          </a:r>
        </a:p>
      </dgm:t>
    </dgm:pt>
    <dgm:pt modelId="{06380C6C-C0EF-48ED-92E6-261ECC93403B}" type="parTrans" cxnId="{3FE7EB1D-01AA-41D5-8482-25192F882DB4}">
      <dgm:prSet/>
      <dgm:spPr/>
      <dgm:t>
        <a:bodyPr/>
        <a:lstStyle/>
        <a:p>
          <a:endParaRPr lang="ru-RU" sz="2400" b="1"/>
        </a:p>
      </dgm:t>
    </dgm:pt>
    <dgm:pt modelId="{D9A541AC-139A-4F54-873E-281C3AEEC61B}" type="sibTrans" cxnId="{3FE7EB1D-01AA-41D5-8482-25192F882DB4}">
      <dgm:prSet/>
      <dgm:spPr/>
      <dgm:t>
        <a:bodyPr/>
        <a:lstStyle/>
        <a:p>
          <a:endParaRPr lang="ru-RU" sz="2400" b="1"/>
        </a:p>
      </dgm:t>
    </dgm:pt>
    <dgm:pt modelId="{E39B5629-A40B-4A4C-91FA-602A6F16E2BC}" type="pres">
      <dgm:prSet presAssocID="{058351B3-CFED-43E4-8814-D6A78790B3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B8DB5E-15FE-4A87-A9D5-992AA1E0C489}" type="pres">
      <dgm:prSet presAssocID="{058351B3-CFED-43E4-8814-D6A78790B3FE}" presName="Name1" presStyleCnt="0"/>
      <dgm:spPr/>
    </dgm:pt>
    <dgm:pt modelId="{9720763C-E309-4C21-B818-2BCD3DB0D46D}" type="pres">
      <dgm:prSet presAssocID="{058351B3-CFED-43E4-8814-D6A78790B3FE}" presName="cycle" presStyleCnt="0"/>
      <dgm:spPr/>
    </dgm:pt>
    <dgm:pt modelId="{FFABF4B2-9563-4134-8694-B637D711928D}" type="pres">
      <dgm:prSet presAssocID="{058351B3-CFED-43E4-8814-D6A78790B3FE}" presName="srcNode" presStyleLbl="node1" presStyleIdx="0" presStyleCnt="6"/>
      <dgm:spPr/>
    </dgm:pt>
    <dgm:pt modelId="{BD5AB82D-BC36-4CC0-A6DF-363AD0F21739}" type="pres">
      <dgm:prSet presAssocID="{058351B3-CFED-43E4-8814-D6A78790B3FE}" presName="conn" presStyleLbl="parChTrans1D2" presStyleIdx="0" presStyleCnt="1"/>
      <dgm:spPr/>
      <dgm:t>
        <a:bodyPr/>
        <a:lstStyle/>
        <a:p>
          <a:endParaRPr lang="ru-RU"/>
        </a:p>
      </dgm:t>
    </dgm:pt>
    <dgm:pt modelId="{2791F97E-81C9-4E9F-8D9B-4B62D5275708}" type="pres">
      <dgm:prSet presAssocID="{058351B3-CFED-43E4-8814-D6A78790B3FE}" presName="extraNode" presStyleLbl="node1" presStyleIdx="0" presStyleCnt="6"/>
      <dgm:spPr/>
    </dgm:pt>
    <dgm:pt modelId="{8376AA23-32FF-4652-A734-E307F0308041}" type="pres">
      <dgm:prSet presAssocID="{058351B3-CFED-43E4-8814-D6A78790B3FE}" presName="dstNode" presStyleLbl="node1" presStyleIdx="0" presStyleCnt="6"/>
      <dgm:spPr/>
    </dgm:pt>
    <dgm:pt modelId="{FE6F7C05-C399-4AD3-9589-56803450C41B}" type="pres">
      <dgm:prSet presAssocID="{6B9BFE45-D389-4B5A-8D7F-13B712B8A64C}" presName="text_1" presStyleLbl="node1" presStyleIdx="0" presStyleCnt="6" custScaleX="97997" custScaleY="127799" custLinFactNeighborX="389" custLinFactNeighborY="-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0C0D4-EFDA-4AA4-B4E9-5D90BDCBB5F4}" type="pres">
      <dgm:prSet presAssocID="{6B9BFE45-D389-4B5A-8D7F-13B712B8A64C}" presName="accent_1" presStyleCnt="0"/>
      <dgm:spPr/>
    </dgm:pt>
    <dgm:pt modelId="{06041E82-BFD8-49C0-85AA-2505A310F51E}" type="pres">
      <dgm:prSet presAssocID="{6B9BFE45-D389-4B5A-8D7F-13B712B8A64C}" presName="accentRepeatNode" presStyleLbl="solidFgAcc1" presStyleIdx="0" presStyleCnt="6" custScaleX="124178" custScaleY="114986" custLinFactNeighborX="-1273" custLinFactNeighborY="-1273"/>
      <dgm:spPr>
        <a:blipFill rotWithShape="0">
          <a:blip xmlns:r="http://schemas.openxmlformats.org/officeDocument/2006/relationships" r:embed="rId1"/>
          <a:srcRect/>
          <a:stretch>
            <a:fillRect l="-29000" r="-29000"/>
          </a:stretch>
        </a:blipFill>
      </dgm:spPr>
    </dgm:pt>
    <dgm:pt modelId="{720940C6-4D50-41A6-9B08-A5FEEFACC104}" type="pres">
      <dgm:prSet presAssocID="{18346837-17E0-4FDA-95BE-73925DFCA1C8}" presName="text_2" presStyleLbl="node1" presStyleIdx="1" presStyleCnt="6" custScaleX="99272" custScaleY="138700" custLinFactNeighborX="-382" custLinFactNeighborY="3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8F13-3E78-4624-8C37-4DF87164A92F}" type="pres">
      <dgm:prSet presAssocID="{18346837-17E0-4FDA-95BE-73925DFCA1C8}" presName="accent_2" presStyleCnt="0"/>
      <dgm:spPr/>
    </dgm:pt>
    <dgm:pt modelId="{6E59ECF5-4E6E-4F91-828F-F383B295ACDA}" type="pres">
      <dgm:prSet presAssocID="{18346837-17E0-4FDA-95BE-73925DFCA1C8}" presName="accentRepeatNode" presStyleLbl="solidFgAcc1" presStyleIdx="1" presStyleCnt="6" custScaleX="126154" custScaleY="121854" custLinFactNeighborX="-16672" custLinFactNeighborY="-6607"/>
      <dgm:spPr>
        <a:blipFill rotWithShape="0"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02C06C46-99C2-4F03-A08F-B5C828D79512}" type="pres">
      <dgm:prSet presAssocID="{1D4D850F-9AFD-4B8D-996E-050F35A58AEC}" presName="text_3" presStyleLbl="node1" presStyleIdx="2" presStyleCnt="6" custScaleX="100482" custScaleY="128162" custLinFactNeighborX="-630" custLinFactNeighborY="7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51D1F-33C5-4187-A2BE-B4E5B01EA2DD}" type="pres">
      <dgm:prSet presAssocID="{1D4D850F-9AFD-4B8D-996E-050F35A58AEC}" presName="accent_3" presStyleCnt="0"/>
      <dgm:spPr/>
    </dgm:pt>
    <dgm:pt modelId="{1AF622FF-07AC-435F-9736-D8CD1A247E6F}" type="pres">
      <dgm:prSet presAssocID="{1D4D850F-9AFD-4B8D-996E-050F35A58AEC}" presName="accentRepeatNode" presStyleLbl="solidFgAcc1" presStyleIdx="2" presStyleCnt="6" custScaleX="129106" custScaleY="116873" custLinFactNeighborX="-2546" custLinFactNeighborY="2546"/>
      <dgm:spPr>
        <a:blipFill rotWithShape="0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  <dgm:pt modelId="{14496188-DBD3-434B-9BBB-AF423398828E}" type="pres">
      <dgm:prSet presAssocID="{89B37A44-9FB5-4571-9E16-1A74D34C2CD5}" presName="text_4" presStyleLbl="node1" presStyleIdx="3" presStyleCnt="6" custScaleX="100242" custScaleY="131665" custLinFactNeighborX="-489" custLinFactNeighborY="7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B0B9A-C74E-4C33-AEEE-812429B65F64}" type="pres">
      <dgm:prSet presAssocID="{89B37A44-9FB5-4571-9E16-1A74D34C2CD5}" presName="accent_4" presStyleCnt="0"/>
      <dgm:spPr/>
    </dgm:pt>
    <dgm:pt modelId="{C11497B8-606F-4A03-B78F-A4D352E08627}" type="pres">
      <dgm:prSet presAssocID="{89B37A44-9FB5-4571-9E16-1A74D34C2CD5}" presName="accentRepeatNode" presStyleLbl="solidFgAcc1" presStyleIdx="3" presStyleCnt="6" custScaleX="121466" custScaleY="112704" custLinFactNeighborX="-6366" custLinFactNeighborY="6366"/>
      <dgm:spPr>
        <a:blipFill rotWithShape="0">
          <a:blip xmlns:r="http://schemas.openxmlformats.org/officeDocument/2006/relationships" r:embed="rId4"/>
          <a:srcRect/>
          <a:stretch>
            <a:fillRect l="-28000" r="-28000"/>
          </a:stretch>
        </a:blipFill>
      </dgm:spPr>
    </dgm:pt>
    <dgm:pt modelId="{92CB2F7C-0348-42AC-8E82-CF67D0274EE1}" type="pres">
      <dgm:prSet presAssocID="{CE5583A6-9113-4DB0-98AA-13FEF3FB9815}" presName="text_5" presStyleLbl="node1" presStyleIdx="4" presStyleCnt="6" custScaleY="118617" custLinFactNeighborX="-101" custLinFactNeighborY="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FF2B-3DB4-4B19-97E8-84821CC270B4}" type="pres">
      <dgm:prSet presAssocID="{CE5583A6-9113-4DB0-98AA-13FEF3FB9815}" presName="accent_5" presStyleCnt="0"/>
      <dgm:spPr/>
    </dgm:pt>
    <dgm:pt modelId="{0848BB5B-263D-4714-917E-33A86AFBD057}" type="pres">
      <dgm:prSet presAssocID="{CE5583A6-9113-4DB0-98AA-13FEF3FB9815}" presName="accentRepeatNode" presStyleLbl="solidFgAcc1" presStyleIdx="4" presStyleCnt="6" custScaleX="116411" custScaleY="118327" custLinFactNeighborX="-6607" custLinFactNeighborY="6951"/>
      <dgm:spPr>
        <a:blipFill rotWithShape="0">
          <a:blip xmlns:r="http://schemas.openxmlformats.org/officeDocument/2006/relationships" r:embed="rId5"/>
          <a:srcRect/>
          <a:stretch>
            <a:fillRect l="-28000" r="-28000"/>
          </a:stretch>
        </a:blipFill>
      </dgm:spPr>
    </dgm:pt>
    <dgm:pt modelId="{2C4B1683-D71E-4184-B215-CD62CB61CFE3}" type="pres">
      <dgm:prSet presAssocID="{399AC7FB-2093-48A7-A2DB-E5BE49E5AB37}" presName="text_6" presStyleLbl="node1" presStyleIdx="5" presStyleCnt="6" custScaleY="124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0C599-61A1-4921-934B-03B720485C93}" type="pres">
      <dgm:prSet presAssocID="{399AC7FB-2093-48A7-A2DB-E5BE49E5AB37}" presName="accent_6" presStyleCnt="0"/>
      <dgm:spPr/>
    </dgm:pt>
    <dgm:pt modelId="{1AAF69B0-76F3-4CDF-91F4-ECA93DB629E1}" type="pres">
      <dgm:prSet presAssocID="{399AC7FB-2093-48A7-A2DB-E5BE49E5AB37}" presName="accentRepeatNode" presStyleLbl="solidFgAcc1" presStyleIdx="5" presStyleCnt="6" custScaleX="115990" custScaleY="121642" custLinFactNeighborX="3820"/>
      <dgm:spPr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</dgm:spPr>
    </dgm:pt>
  </dgm:ptLst>
  <dgm:cxnLst>
    <dgm:cxn modelId="{F73334E5-9316-47B9-8D51-2BD1D1544865}" type="presOf" srcId="{CB7FC7D5-D994-46A7-BCC3-76B9C50BA972}" destId="{BD5AB82D-BC36-4CC0-A6DF-363AD0F21739}" srcOrd="0" destOrd="0" presId="urn:microsoft.com/office/officeart/2008/layout/VerticalCurvedList"/>
    <dgm:cxn modelId="{1242861F-7A28-40CD-B485-F61EE5213A0E}" srcId="{058351B3-CFED-43E4-8814-D6A78790B3FE}" destId="{1D4D850F-9AFD-4B8D-996E-050F35A58AEC}" srcOrd="2" destOrd="0" parTransId="{AA20E897-EA1D-46C4-B787-6EB2069C56CA}" sibTransId="{80C19B86-7806-4068-BA79-1A9556FA5376}"/>
    <dgm:cxn modelId="{3FE7EB1D-01AA-41D5-8482-25192F882DB4}" srcId="{058351B3-CFED-43E4-8814-D6A78790B3FE}" destId="{399AC7FB-2093-48A7-A2DB-E5BE49E5AB37}" srcOrd="5" destOrd="0" parTransId="{06380C6C-C0EF-48ED-92E6-261ECC93403B}" sibTransId="{D9A541AC-139A-4F54-873E-281C3AEEC61B}"/>
    <dgm:cxn modelId="{1D5F0453-4BCA-449C-9339-E1043F86F3E5}" type="presOf" srcId="{18346837-17E0-4FDA-95BE-73925DFCA1C8}" destId="{720940C6-4D50-41A6-9B08-A5FEEFACC104}" srcOrd="0" destOrd="0" presId="urn:microsoft.com/office/officeart/2008/layout/VerticalCurvedList"/>
    <dgm:cxn modelId="{2316F028-929E-4DE5-956E-74A29E16F6F4}" srcId="{058351B3-CFED-43E4-8814-D6A78790B3FE}" destId="{6B9BFE45-D389-4B5A-8D7F-13B712B8A64C}" srcOrd="0" destOrd="0" parTransId="{8B03BE95-3B58-4ECC-9BE1-1EB930ADA2D0}" sibTransId="{CB7FC7D5-D994-46A7-BCC3-76B9C50BA972}"/>
    <dgm:cxn modelId="{0CFD6C6A-8931-40BC-8999-A6A9DA8D26EA}" type="presOf" srcId="{89B37A44-9FB5-4571-9E16-1A74D34C2CD5}" destId="{14496188-DBD3-434B-9BBB-AF423398828E}" srcOrd="0" destOrd="0" presId="urn:microsoft.com/office/officeart/2008/layout/VerticalCurvedList"/>
    <dgm:cxn modelId="{DB7D32D6-405C-4544-89E0-C7535F9AE9A4}" type="presOf" srcId="{058351B3-CFED-43E4-8814-D6A78790B3FE}" destId="{E39B5629-A40B-4A4C-91FA-602A6F16E2BC}" srcOrd="0" destOrd="0" presId="urn:microsoft.com/office/officeart/2008/layout/VerticalCurvedList"/>
    <dgm:cxn modelId="{6863EDFB-EF62-467B-B1DC-473B5C40A2C3}" srcId="{058351B3-CFED-43E4-8814-D6A78790B3FE}" destId="{89B37A44-9FB5-4571-9E16-1A74D34C2CD5}" srcOrd="3" destOrd="0" parTransId="{199A8BB8-602C-4A7B-91E5-EF9F4081A999}" sibTransId="{3B33A3E2-C57D-4C59-8FBF-9EDCEF77855F}"/>
    <dgm:cxn modelId="{99E1DAD2-4E95-4261-8880-26EA965DCB85}" type="presOf" srcId="{399AC7FB-2093-48A7-A2DB-E5BE49E5AB37}" destId="{2C4B1683-D71E-4184-B215-CD62CB61CFE3}" srcOrd="0" destOrd="0" presId="urn:microsoft.com/office/officeart/2008/layout/VerticalCurvedList"/>
    <dgm:cxn modelId="{DA4C3B32-DA6D-40E0-A685-0F0FF55E5715}" type="presOf" srcId="{CE5583A6-9113-4DB0-98AA-13FEF3FB9815}" destId="{92CB2F7C-0348-42AC-8E82-CF67D0274EE1}" srcOrd="0" destOrd="0" presId="urn:microsoft.com/office/officeart/2008/layout/VerticalCurvedList"/>
    <dgm:cxn modelId="{5DFF4A8D-B8AA-4ACD-8856-D5BDD3570DE9}" srcId="{058351B3-CFED-43E4-8814-D6A78790B3FE}" destId="{CE5583A6-9113-4DB0-98AA-13FEF3FB9815}" srcOrd="4" destOrd="0" parTransId="{C07A27FC-8E6A-4C1A-AB8F-394971C91B42}" sibTransId="{EE3667BF-03FD-4B30-A717-62EA05B61FD3}"/>
    <dgm:cxn modelId="{3558C775-20B1-4806-806C-5EBC718CC40C}" type="presOf" srcId="{1D4D850F-9AFD-4B8D-996E-050F35A58AEC}" destId="{02C06C46-99C2-4F03-A08F-B5C828D79512}" srcOrd="0" destOrd="0" presId="urn:microsoft.com/office/officeart/2008/layout/VerticalCurvedList"/>
    <dgm:cxn modelId="{17730F03-8065-4F14-B29F-C48019FE628F}" srcId="{058351B3-CFED-43E4-8814-D6A78790B3FE}" destId="{18346837-17E0-4FDA-95BE-73925DFCA1C8}" srcOrd="1" destOrd="0" parTransId="{42916007-CE6C-472E-8D82-206EDB7796CA}" sibTransId="{7DB28A16-B229-4B9D-8989-83033050A804}"/>
    <dgm:cxn modelId="{3E3984D6-A7F3-44CC-8E2F-336566C13A57}" type="presOf" srcId="{6B9BFE45-D389-4B5A-8D7F-13B712B8A64C}" destId="{FE6F7C05-C399-4AD3-9589-56803450C41B}" srcOrd="0" destOrd="0" presId="urn:microsoft.com/office/officeart/2008/layout/VerticalCurvedList"/>
    <dgm:cxn modelId="{C5B615BB-A659-4A20-90B1-4BCD827DDD9E}" type="presParOf" srcId="{E39B5629-A40B-4A4C-91FA-602A6F16E2BC}" destId="{6EB8DB5E-15FE-4A87-A9D5-992AA1E0C489}" srcOrd="0" destOrd="0" presId="urn:microsoft.com/office/officeart/2008/layout/VerticalCurvedList"/>
    <dgm:cxn modelId="{73A16BEB-35FF-4F64-A398-231CC5CBE174}" type="presParOf" srcId="{6EB8DB5E-15FE-4A87-A9D5-992AA1E0C489}" destId="{9720763C-E309-4C21-B818-2BCD3DB0D46D}" srcOrd="0" destOrd="0" presId="urn:microsoft.com/office/officeart/2008/layout/VerticalCurvedList"/>
    <dgm:cxn modelId="{35043340-9936-4FFF-80DA-5C9E29782607}" type="presParOf" srcId="{9720763C-E309-4C21-B818-2BCD3DB0D46D}" destId="{FFABF4B2-9563-4134-8694-B637D711928D}" srcOrd="0" destOrd="0" presId="urn:microsoft.com/office/officeart/2008/layout/VerticalCurvedList"/>
    <dgm:cxn modelId="{18A88057-05A8-4D92-BF94-838BC40C442C}" type="presParOf" srcId="{9720763C-E309-4C21-B818-2BCD3DB0D46D}" destId="{BD5AB82D-BC36-4CC0-A6DF-363AD0F21739}" srcOrd="1" destOrd="0" presId="urn:microsoft.com/office/officeart/2008/layout/VerticalCurvedList"/>
    <dgm:cxn modelId="{0C92A30B-72FC-49FA-AA6C-D55571A9F3A0}" type="presParOf" srcId="{9720763C-E309-4C21-B818-2BCD3DB0D46D}" destId="{2791F97E-81C9-4E9F-8D9B-4B62D5275708}" srcOrd="2" destOrd="0" presId="urn:microsoft.com/office/officeart/2008/layout/VerticalCurvedList"/>
    <dgm:cxn modelId="{200641BD-A4FD-4954-A8DA-B5CD10D5CAEA}" type="presParOf" srcId="{9720763C-E309-4C21-B818-2BCD3DB0D46D}" destId="{8376AA23-32FF-4652-A734-E307F0308041}" srcOrd="3" destOrd="0" presId="urn:microsoft.com/office/officeart/2008/layout/VerticalCurvedList"/>
    <dgm:cxn modelId="{12C4BBC9-3AA5-464A-B223-4461E588F6B6}" type="presParOf" srcId="{6EB8DB5E-15FE-4A87-A9D5-992AA1E0C489}" destId="{FE6F7C05-C399-4AD3-9589-56803450C41B}" srcOrd="1" destOrd="0" presId="urn:microsoft.com/office/officeart/2008/layout/VerticalCurvedList"/>
    <dgm:cxn modelId="{2FACE1A5-EB47-4EF7-9B82-78FA7DF4E626}" type="presParOf" srcId="{6EB8DB5E-15FE-4A87-A9D5-992AA1E0C489}" destId="{2380C0D4-EFDA-4AA4-B4E9-5D90BDCBB5F4}" srcOrd="2" destOrd="0" presId="urn:microsoft.com/office/officeart/2008/layout/VerticalCurvedList"/>
    <dgm:cxn modelId="{970E90C4-51D4-4D3E-AE6E-95AADDADB2E7}" type="presParOf" srcId="{2380C0D4-EFDA-4AA4-B4E9-5D90BDCBB5F4}" destId="{06041E82-BFD8-49C0-85AA-2505A310F51E}" srcOrd="0" destOrd="0" presId="urn:microsoft.com/office/officeart/2008/layout/VerticalCurvedList"/>
    <dgm:cxn modelId="{82C45D1D-2728-4D7B-A484-F3D50E117C7D}" type="presParOf" srcId="{6EB8DB5E-15FE-4A87-A9D5-992AA1E0C489}" destId="{720940C6-4D50-41A6-9B08-A5FEEFACC104}" srcOrd="3" destOrd="0" presId="urn:microsoft.com/office/officeart/2008/layout/VerticalCurvedList"/>
    <dgm:cxn modelId="{30C6D2EF-9479-4513-95D6-3467B43FAC02}" type="presParOf" srcId="{6EB8DB5E-15FE-4A87-A9D5-992AA1E0C489}" destId="{D7108F13-3E78-4624-8C37-4DF87164A92F}" srcOrd="4" destOrd="0" presId="urn:microsoft.com/office/officeart/2008/layout/VerticalCurvedList"/>
    <dgm:cxn modelId="{8290C1F0-3216-4598-9D8F-5EC8D75DB70F}" type="presParOf" srcId="{D7108F13-3E78-4624-8C37-4DF87164A92F}" destId="{6E59ECF5-4E6E-4F91-828F-F383B295ACDA}" srcOrd="0" destOrd="0" presId="urn:microsoft.com/office/officeart/2008/layout/VerticalCurvedList"/>
    <dgm:cxn modelId="{8DA80865-F2AC-4058-9D42-51DF399C75EB}" type="presParOf" srcId="{6EB8DB5E-15FE-4A87-A9D5-992AA1E0C489}" destId="{02C06C46-99C2-4F03-A08F-B5C828D79512}" srcOrd="5" destOrd="0" presId="urn:microsoft.com/office/officeart/2008/layout/VerticalCurvedList"/>
    <dgm:cxn modelId="{F0A0ABCA-30F4-4AE1-9615-0CBBA886B5E5}" type="presParOf" srcId="{6EB8DB5E-15FE-4A87-A9D5-992AA1E0C489}" destId="{17551D1F-33C5-4187-A2BE-B4E5B01EA2DD}" srcOrd="6" destOrd="0" presId="urn:microsoft.com/office/officeart/2008/layout/VerticalCurvedList"/>
    <dgm:cxn modelId="{4CA67A01-D5ED-4C97-9FEB-FE61105F5562}" type="presParOf" srcId="{17551D1F-33C5-4187-A2BE-B4E5B01EA2DD}" destId="{1AF622FF-07AC-435F-9736-D8CD1A247E6F}" srcOrd="0" destOrd="0" presId="urn:microsoft.com/office/officeart/2008/layout/VerticalCurvedList"/>
    <dgm:cxn modelId="{30952FFD-6F9C-47F8-8D66-A2D8B67072FE}" type="presParOf" srcId="{6EB8DB5E-15FE-4A87-A9D5-992AA1E0C489}" destId="{14496188-DBD3-434B-9BBB-AF423398828E}" srcOrd="7" destOrd="0" presId="urn:microsoft.com/office/officeart/2008/layout/VerticalCurvedList"/>
    <dgm:cxn modelId="{6A92ABA8-C4B3-48C9-A476-85E0549239FB}" type="presParOf" srcId="{6EB8DB5E-15FE-4A87-A9D5-992AA1E0C489}" destId="{389B0B9A-C74E-4C33-AEEE-812429B65F64}" srcOrd="8" destOrd="0" presId="urn:microsoft.com/office/officeart/2008/layout/VerticalCurvedList"/>
    <dgm:cxn modelId="{4FD2B581-12D9-43BC-A87A-829225DB03C9}" type="presParOf" srcId="{389B0B9A-C74E-4C33-AEEE-812429B65F64}" destId="{C11497B8-606F-4A03-B78F-A4D352E08627}" srcOrd="0" destOrd="0" presId="urn:microsoft.com/office/officeart/2008/layout/VerticalCurvedList"/>
    <dgm:cxn modelId="{177EF906-6CD5-436A-BB52-D46971E5709B}" type="presParOf" srcId="{6EB8DB5E-15FE-4A87-A9D5-992AA1E0C489}" destId="{92CB2F7C-0348-42AC-8E82-CF67D0274EE1}" srcOrd="9" destOrd="0" presId="urn:microsoft.com/office/officeart/2008/layout/VerticalCurvedList"/>
    <dgm:cxn modelId="{23D87435-5F20-4178-A66F-0E5DEA9808A9}" type="presParOf" srcId="{6EB8DB5E-15FE-4A87-A9D5-992AA1E0C489}" destId="{DD78FF2B-3DB4-4B19-97E8-84821CC270B4}" srcOrd="10" destOrd="0" presId="urn:microsoft.com/office/officeart/2008/layout/VerticalCurvedList"/>
    <dgm:cxn modelId="{BA80AF7D-35E6-415C-AA44-1B3219E4C90A}" type="presParOf" srcId="{DD78FF2B-3DB4-4B19-97E8-84821CC270B4}" destId="{0848BB5B-263D-4714-917E-33A86AFBD057}" srcOrd="0" destOrd="0" presId="urn:microsoft.com/office/officeart/2008/layout/VerticalCurvedList"/>
    <dgm:cxn modelId="{332F1E05-D157-4639-8934-DF4D059BD8E6}" type="presParOf" srcId="{6EB8DB5E-15FE-4A87-A9D5-992AA1E0C489}" destId="{2C4B1683-D71E-4184-B215-CD62CB61CFE3}" srcOrd="11" destOrd="0" presId="urn:microsoft.com/office/officeart/2008/layout/VerticalCurvedList"/>
    <dgm:cxn modelId="{488F9060-55C8-4B9C-B389-5A0322D184CD}" type="presParOf" srcId="{6EB8DB5E-15FE-4A87-A9D5-992AA1E0C489}" destId="{E240C599-61A1-4921-934B-03B720485C93}" srcOrd="12" destOrd="0" presId="urn:microsoft.com/office/officeart/2008/layout/VerticalCurvedList"/>
    <dgm:cxn modelId="{254D5401-242C-46E6-ACB0-3DEEE9C4051F}" type="presParOf" srcId="{E240C599-61A1-4921-934B-03B720485C93}" destId="{1AAF69B0-76F3-4CDF-91F4-ECA93DB629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96C930-FFC6-479D-A8B5-A0979EB2762F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60B658-87C9-4631-B961-AB6A62FE14C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Тарифная и фискальная политика</a:t>
          </a:r>
          <a:endParaRPr lang="ru-RU" sz="1600" dirty="0">
            <a:solidFill>
              <a:schemeClr val="tx1"/>
            </a:solidFill>
          </a:endParaRPr>
        </a:p>
      </dgm:t>
    </dgm:pt>
    <dgm:pt modelId="{7290CD49-F972-4461-9AAC-89896312364C}" type="parTrans" cxnId="{6183C8F7-142C-4006-B259-F2347B971361}">
      <dgm:prSet/>
      <dgm:spPr/>
      <dgm:t>
        <a:bodyPr/>
        <a:lstStyle/>
        <a:p>
          <a:endParaRPr lang="ru-RU"/>
        </a:p>
      </dgm:t>
    </dgm:pt>
    <dgm:pt modelId="{FC4DE7A8-D171-4309-9B7C-D0C8BBBCC68F}" type="sibTrans" cxnId="{6183C8F7-142C-4006-B259-F2347B971361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Устойчивое финансирование</a:t>
          </a:r>
          <a:endParaRPr lang="ru-RU" sz="1600" dirty="0">
            <a:solidFill>
              <a:schemeClr val="tx1"/>
            </a:solidFill>
          </a:endParaRPr>
        </a:p>
      </dgm:t>
    </dgm:pt>
    <dgm:pt modelId="{773333AA-0109-421A-9F4C-2378502ABC9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НТД </a:t>
          </a:r>
        </a:p>
        <a:p>
          <a:r>
            <a:rPr lang="ru-RU" dirty="0" smtClean="0">
              <a:solidFill>
                <a:schemeClr val="tx1"/>
              </a:solidFill>
            </a:rPr>
            <a:t>(СНиП, СанПиН, ГОСТ, ТР и т.п.)</a:t>
          </a:r>
          <a:endParaRPr lang="ru-RU" dirty="0">
            <a:solidFill>
              <a:schemeClr val="tx1"/>
            </a:solidFill>
          </a:endParaRPr>
        </a:p>
      </dgm:t>
    </dgm:pt>
    <dgm:pt modelId="{A64F455D-D5D1-48F4-B203-20B4CA8BB4A5}" type="parTrans" cxnId="{BFFB56A9-40D7-4E42-B40D-39C396C2B82D}">
      <dgm:prSet/>
      <dgm:spPr/>
      <dgm:t>
        <a:bodyPr/>
        <a:lstStyle/>
        <a:p>
          <a:endParaRPr lang="ru-RU"/>
        </a:p>
      </dgm:t>
    </dgm:pt>
    <dgm:pt modelId="{DFAD5620-EF9B-44D2-99A1-2D54B4E49C45}" type="sibTrans" cxnId="{BFFB56A9-40D7-4E42-B40D-39C396C2B82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Экологическая экспертиза, мониторинг и контроль</a:t>
          </a:r>
          <a:endParaRPr lang="ru-RU" sz="1600" dirty="0">
            <a:solidFill>
              <a:schemeClr val="tx1"/>
            </a:solidFill>
          </a:endParaRPr>
        </a:p>
      </dgm:t>
    </dgm:pt>
    <dgm:pt modelId="{0236FB27-B60A-4F9A-8736-057D96044C78}">
      <dgm:prSet/>
      <dgm:spPr/>
      <dgm:t>
        <a:bodyPr/>
        <a:lstStyle/>
        <a:p>
          <a:endParaRPr lang="ru-RU"/>
        </a:p>
      </dgm:t>
    </dgm:pt>
    <dgm:pt modelId="{5CCC9AC6-92BA-412A-8C69-6ADB31607679}" type="parTrans" cxnId="{31F091E1-7FEE-4037-82EB-30D5EB379EE2}">
      <dgm:prSet/>
      <dgm:spPr/>
      <dgm:t>
        <a:bodyPr/>
        <a:lstStyle/>
        <a:p>
          <a:endParaRPr lang="ru-RU"/>
        </a:p>
      </dgm:t>
    </dgm:pt>
    <dgm:pt modelId="{ED9F0A0B-6759-492F-911C-804B489BAA8A}" type="sibTrans" cxnId="{31F091E1-7FEE-4037-82EB-30D5EB379EE2}">
      <dgm:prSet/>
      <dgm:spPr/>
      <dgm:t>
        <a:bodyPr/>
        <a:lstStyle/>
        <a:p>
          <a:endParaRPr lang="ru-RU"/>
        </a:p>
      </dgm:t>
    </dgm:pt>
    <dgm:pt modelId="{68A4ACD3-F3AE-4004-B420-08F145DEBE2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Стандарты экологической безопасности</a:t>
          </a:r>
          <a:endParaRPr lang="ru-RU" sz="1600" dirty="0">
            <a:solidFill>
              <a:schemeClr val="tx1"/>
            </a:solidFill>
          </a:endParaRPr>
        </a:p>
      </dgm:t>
    </dgm:pt>
    <dgm:pt modelId="{1CB409F0-2A87-42B0-BCF7-2180D39653B8}" type="parTrans" cxnId="{5C291D71-0FBB-4B74-A76A-2173CB1F69C3}">
      <dgm:prSet/>
      <dgm:spPr/>
      <dgm:t>
        <a:bodyPr/>
        <a:lstStyle/>
        <a:p>
          <a:endParaRPr lang="ru-RU"/>
        </a:p>
      </dgm:t>
    </dgm:pt>
    <dgm:pt modelId="{F409C627-D52E-494A-857A-C6007A5A5F9A}" type="sibTrans" cxnId="{5C291D71-0FBB-4B74-A76A-2173CB1F69C3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Страхование</a:t>
          </a:r>
          <a:endParaRPr lang="ru-RU" sz="1600" dirty="0">
            <a:solidFill>
              <a:schemeClr val="tx1"/>
            </a:solidFill>
          </a:endParaRPr>
        </a:p>
      </dgm:t>
    </dgm:pt>
    <dgm:pt modelId="{ECD1B441-5C74-48C3-9346-2B9F0F72D8D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Зеленые субсидии</a:t>
          </a:r>
          <a:endParaRPr lang="ru-RU" sz="1800" dirty="0">
            <a:solidFill>
              <a:schemeClr val="tx1"/>
            </a:solidFill>
          </a:endParaRPr>
        </a:p>
      </dgm:t>
    </dgm:pt>
    <dgm:pt modelId="{F46B1159-541D-443F-9D93-22028DFF4044}" type="parTrans" cxnId="{2767C098-E329-4985-B8CD-6D6D9A2AE6A6}">
      <dgm:prSet/>
      <dgm:spPr/>
      <dgm:t>
        <a:bodyPr/>
        <a:lstStyle/>
        <a:p>
          <a:endParaRPr lang="ru-RU"/>
        </a:p>
      </dgm:t>
    </dgm:pt>
    <dgm:pt modelId="{911AC235-CFF2-4A74-9E15-34B1D36D1266}" type="sibTrans" cxnId="{2767C098-E329-4985-B8CD-6D6D9A2AE6A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</a:rPr>
            <a:t>Зеленые </a:t>
          </a:r>
          <a:r>
            <a:rPr lang="ru-RU" sz="1800" dirty="0" err="1" smtClean="0">
              <a:solidFill>
                <a:schemeClr val="tx1"/>
              </a:solidFill>
            </a:rPr>
            <a:t>госзакупки</a:t>
          </a:r>
          <a:endParaRPr lang="ru-RU" sz="1800" dirty="0" smtClean="0">
            <a:solidFill>
              <a:schemeClr val="tx1"/>
            </a:solidFill>
          </a:endParaRPr>
        </a:p>
      </dgm:t>
    </dgm:pt>
    <dgm:pt modelId="{2A36C2C0-4D25-488F-B66A-DA7166DF97D3}" type="pres">
      <dgm:prSet presAssocID="{E596C930-FFC6-479D-A8B5-A0979EB2762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DB545A-0304-41C9-8FA4-BDE3A5AD113C}" type="pres">
      <dgm:prSet presAssocID="{4760B658-87C9-4631-B961-AB6A62FE14CB}" presName="composite" presStyleCnt="0"/>
      <dgm:spPr/>
      <dgm:t>
        <a:bodyPr/>
        <a:lstStyle/>
        <a:p>
          <a:endParaRPr lang="ru-RU"/>
        </a:p>
      </dgm:t>
    </dgm:pt>
    <dgm:pt modelId="{C69FCF16-01DC-4BA1-BFB3-6E34618FBBEB}" type="pres">
      <dgm:prSet presAssocID="{4760B658-87C9-4631-B961-AB6A62FE14CB}" presName="Parent1" presStyleLbl="node1" presStyleIdx="0" presStyleCnt="8" custScaleX="234231" custScaleY="178840" custLinFactX="200000" custLinFactY="23588" custLinFactNeighborX="287147" custLinFactNeighborY="100000">
        <dgm:presLayoutVars>
          <dgm:chMax val="1"/>
          <dgm:chPref val="1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2062B7C6-9016-4151-8216-DEA8C7D608A6}" type="pres">
      <dgm:prSet presAssocID="{4760B658-87C9-4631-B961-AB6A62FE14C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59648-7181-4650-B16A-5AB8BAF1F2AC}" type="pres">
      <dgm:prSet presAssocID="{4760B658-87C9-4631-B961-AB6A62FE14CB}" presName="BalanceSpacing" presStyleCnt="0"/>
      <dgm:spPr/>
      <dgm:t>
        <a:bodyPr/>
        <a:lstStyle/>
        <a:p>
          <a:endParaRPr lang="ru-RU"/>
        </a:p>
      </dgm:t>
    </dgm:pt>
    <dgm:pt modelId="{1C4E9594-1EA0-4C41-8577-092830518C73}" type="pres">
      <dgm:prSet presAssocID="{4760B658-87C9-4631-B961-AB6A62FE14CB}" presName="BalanceSpacing1" presStyleCnt="0"/>
      <dgm:spPr/>
      <dgm:t>
        <a:bodyPr/>
        <a:lstStyle/>
        <a:p>
          <a:endParaRPr lang="ru-RU"/>
        </a:p>
      </dgm:t>
    </dgm:pt>
    <dgm:pt modelId="{2D0B3779-80CA-429B-A689-6ED65723B093}" type="pres">
      <dgm:prSet presAssocID="{FC4DE7A8-D171-4309-9B7C-D0C8BBBCC68F}" presName="Accent1Text" presStyleLbl="node1" presStyleIdx="1" presStyleCnt="8" custScaleX="226623" custScaleY="173168" custLinFactY="38340" custLinFactNeighborX="49264" custLinFactNeighborY="100000"/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71F42123-679C-470A-932E-C82B77933FD2}" type="pres">
      <dgm:prSet presAssocID="{FC4DE7A8-D171-4309-9B7C-D0C8BBBCC68F}" presName="spaceBetweenRectangles" presStyleCnt="0"/>
      <dgm:spPr/>
      <dgm:t>
        <a:bodyPr/>
        <a:lstStyle/>
        <a:p>
          <a:endParaRPr lang="ru-RU"/>
        </a:p>
      </dgm:t>
    </dgm:pt>
    <dgm:pt modelId="{82733443-B87F-462A-9288-224A99961A4A}" type="pres">
      <dgm:prSet presAssocID="{ECD1B441-5C74-48C3-9346-2B9F0F72D8D8}" presName="composite" presStyleCnt="0"/>
      <dgm:spPr/>
      <dgm:t>
        <a:bodyPr/>
        <a:lstStyle/>
        <a:p>
          <a:endParaRPr lang="ru-RU"/>
        </a:p>
      </dgm:t>
    </dgm:pt>
    <dgm:pt modelId="{83AF0517-7FC5-46C8-9B77-56B97391525E}" type="pres">
      <dgm:prSet presAssocID="{ECD1B441-5C74-48C3-9346-2B9F0F72D8D8}" presName="Parent1" presStyleLbl="node1" presStyleIdx="2" presStyleCnt="8" custScaleX="210351" custScaleY="160560" custLinFactX="-100000" custLinFactY="43399" custLinFactNeighborX="-144162" custLinFactNeighborY="100000">
        <dgm:presLayoutVars>
          <dgm:chMax val="1"/>
          <dgm:chPref val="1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012ACBF0-6ED1-4D40-AF98-D478BFBA5229}" type="pres">
      <dgm:prSet presAssocID="{ECD1B441-5C74-48C3-9346-2B9F0F72D8D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86647-F971-49E2-88BB-727B8FF073A2}" type="pres">
      <dgm:prSet presAssocID="{ECD1B441-5C74-48C3-9346-2B9F0F72D8D8}" presName="BalanceSpacing" presStyleCnt="0"/>
      <dgm:spPr/>
      <dgm:t>
        <a:bodyPr/>
        <a:lstStyle/>
        <a:p>
          <a:endParaRPr lang="ru-RU"/>
        </a:p>
      </dgm:t>
    </dgm:pt>
    <dgm:pt modelId="{9A5900D5-EC8B-44CB-A38A-A1F844754E58}" type="pres">
      <dgm:prSet presAssocID="{ECD1B441-5C74-48C3-9346-2B9F0F72D8D8}" presName="BalanceSpacing1" presStyleCnt="0"/>
      <dgm:spPr/>
      <dgm:t>
        <a:bodyPr/>
        <a:lstStyle/>
        <a:p>
          <a:endParaRPr lang="ru-RU"/>
        </a:p>
      </dgm:t>
    </dgm:pt>
    <dgm:pt modelId="{DE6A2187-E334-4340-90A9-2A330D0A9CD7}" type="pres">
      <dgm:prSet presAssocID="{911AC235-CFF2-4A74-9E15-34B1D36D1266}" presName="Accent1Text" presStyleLbl="node1" presStyleIdx="3" presStyleCnt="8" custScaleX="226133" custScaleY="164717" custLinFactX="58545" custLinFactY="-56399" custLinFactNeighborX="100000" custLinFactNeighborY="-100000"/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9DB069AF-C9D5-4ACD-9371-8F7D0B759EE3}" type="pres">
      <dgm:prSet presAssocID="{911AC235-CFF2-4A74-9E15-34B1D36D1266}" presName="spaceBetweenRectangles" presStyleCnt="0"/>
      <dgm:spPr/>
      <dgm:t>
        <a:bodyPr/>
        <a:lstStyle/>
        <a:p>
          <a:endParaRPr lang="ru-RU"/>
        </a:p>
      </dgm:t>
    </dgm:pt>
    <dgm:pt modelId="{DCE2C332-3176-4F82-A3EB-726E572FA95C}" type="pres">
      <dgm:prSet presAssocID="{68A4ACD3-F3AE-4004-B420-08F145DEBE26}" presName="composite" presStyleCnt="0"/>
      <dgm:spPr/>
      <dgm:t>
        <a:bodyPr/>
        <a:lstStyle/>
        <a:p>
          <a:endParaRPr lang="ru-RU"/>
        </a:p>
      </dgm:t>
    </dgm:pt>
    <dgm:pt modelId="{A6B53EDF-EF84-451A-9F67-568F120322F4}" type="pres">
      <dgm:prSet presAssocID="{68A4ACD3-F3AE-4004-B420-08F145DEBE26}" presName="Parent1" presStyleLbl="node1" presStyleIdx="4" presStyleCnt="8" custScaleX="222282" custScaleY="169345" custLinFactX="100000" custLinFactNeighborX="115376" custLinFactNeighborY="-32247">
        <dgm:presLayoutVars>
          <dgm:chMax val="1"/>
          <dgm:chPref val="1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3997C7A2-F292-4CE2-8F58-44051EA7D42D}" type="pres">
      <dgm:prSet presAssocID="{68A4ACD3-F3AE-4004-B420-08F145DEBE26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20D89-1911-4D70-9ED3-4ABE595DDD4F}" type="pres">
      <dgm:prSet presAssocID="{68A4ACD3-F3AE-4004-B420-08F145DEBE26}" presName="BalanceSpacing" presStyleCnt="0"/>
      <dgm:spPr/>
      <dgm:t>
        <a:bodyPr/>
        <a:lstStyle/>
        <a:p>
          <a:endParaRPr lang="ru-RU"/>
        </a:p>
      </dgm:t>
    </dgm:pt>
    <dgm:pt modelId="{154D7300-9CD1-4C4C-8595-4758022093E9}" type="pres">
      <dgm:prSet presAssocID="{68A4ACD3-F3AE-4004-B420-08F145DEBE26}" presName="BalanceSpacing1" presStyleCnt="0"/>
      <dgm:spPr/>
      <dgm:t>
        <a:bodyPr/>
        <a:lstStyle/>
        <a:p>
          <a:endParaRPr lang="ru-RU"/>
        </a:p>
      </dgm:t>
    </dgm:pt>
    <dgm:pt modelId="{77639158-B85C-4A53-86E1-E8E1AB7EA592}" type="pres">
      <dgm:prSet presAssocID="{F409C627-D52E-494A-857A-C6007A5A5F9A}" presName="Accent1Text" presStyleLbl="node1" presStyleIdx="5" presStyleCnt="8" custScaleX="221660" custScaleY="170551" custLinFactX="-200000" custLinFactY="51906" custLinFactNeighborX="-219391" custLinFactNeighborY="100000"/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A8F3B582-E6D0-4E25-B1D3-9B4A544E8C97}" type="pres">
      <dgm:prSet presAssocID="{F409C627-D52E-494A-857A-C6007A5A5F9A}" presName="spaceBetweenRectangles" presStyleCnt="0"/>
      <dgm:spPr/>
      <dgm:t>
        <a:bodyPr/>
        <a:lstStyle/>
        <a:p>
          <a:endParaRPr lang="ru-RU"/>
        </a:p>
      </dgm:t>
    </dgm:pt>
    <dgm:pt modelId="{18F2B3ED-0CDC-4160-A2F6-825BCEDD5F00}" type="pres">
      <dgm:prSet presAssocID="{773333AA-0109-421A-9F4C-2378502ABC9F}" presName="composite" presStyleCnt="0"/>
      <dgm:spPr/>
      <dgm:t>
        <a:bodyPr/>
        <a:lstStyle/>
        <a:p>
          <a:endParaRPr lang="ru-RU"/>
        </a:p>
      </dgm:t>
    </dgm:pt>
    <dgm:pt modelId="{4321B9D1-FAD8-4382-AB4D-CB24EA61BC45}" type="pres">
      <dgm:prSet presAssocID="{773333AA-0109-421A-9F4C-2378502ABC9F}" presName="Parent1" presStyleLbl="node1" presStyleIdx="6" presStyleCnt="8" custScaleX="229281" custScaleY="195479" custLinFactNeighborX="29960" custLinFactNeighborY="-13736">
        <dgm:presLayoutVars>
          <dgm:chMax val="1"/>
          <dgm:chPref val="1"/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  <dgm:pt modelId="{27CEBED4-F94B-4643-B657-D35EF3054F5A}" type="pres">
      <dgm:prSet presAssocID="{773333AA-0109-421A-9F4C-2378502ABC9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7C5D4-B843-40E0-8198-2C89DDA578A9}" type="pres">
      <dgm:prSet presAssocID="{773333AA-0109-421A-9F4C-2378502ABC9F}" presName="BalanceSpacing" presStyleCnt="0"/>
      <dgm:spPr/>
      <dgm:t>
        <a:bodyPr/>
        <a:lstStyle/>
        <a:p>
          <a:endParaRPr lang="ru-RU"/>
        </a:p>
      </dgm:t>
    </dgm:pt>
    <dgm:pt modelId="{7F623D8E-A626-436F-8AE6-44DFFE474C6A}" type="pres">
      <dgm:prSet presAssocID="{773333AA-0109-421A-9F4C-2378502ABC9F}" presName="BalanceSpacing1" presStyleCnt="0"/>
      <dgm:spPr/>
      <dgm:t>
        <a:bodyPr/>
        <a:lstStyle/>
        <a:p>
          <a:endParaRPr lang="ru-RU"/>
        </a:p>
      </dgm:t>
    </dgm:pt>
    <dgm:pt modelId="{82E78535-2153-4C47-92C0-0216A37DEAE3}" type="pres">
      <dgm:prSet presAssocID="{DFAD5620-EF9B-44D2-99A1-2D54B4E49C45}" presName="Accent1Text" presStyleLbl="node1" presStyleIdx="7" presStyleCnt="8" custScaleX="232714" custScaleY="176547" custLinFactX="200000" custLinFactNeighborX="242119" custLinFactNeighborY="-31372"/>
      <dgm:spPr>
        <a:prstGeom prst="wedgeRoundRectCallout">
          <a:avLst/>
        </a:prstGeom>
      </dgm:spPr>
      <dgm:t>
        <a:bodyPr/>
        <a:lstStyle/>
        <a:p>
          <a:endParaRPr lang="ru-RU"/>
        </a:p>
      </dgm:t>
    </dgm:pt>
  </dgm:ptLst>
  <dgm:cxnLst>
    <dgm:cxn modelId="{BCFF13B3-350B-4ED6-A39A-E07787238626}" type="presOf" srcId="{4760B658-87C9-4631-B961-AB6A62FE14CB}" destId="{C69FCF16-01DC-4BA1-BFB3-6E34618FBBEB}" srcOrd="0" destOrd="0" presId="urn:microsoft.com/office/officeart/2008/layout/AlternatingHexagons"/>
    <dgm:cxn modelId="{B79EE707-9C60-419D-A171-8FCF0BDCE538}" type="presOf" srcId="{911AC235-CFF2-4A74-9E15-34B1D36D1266}" destId="{DE6A2187-E334-4340-90A9-2A330D0A9CD7}" srcOrd="0" destOrd="0" presId="urn:microsoft.com/office/officeart/2008/layout/AlternatingHexagons"/>
    <dgm:cxn modelId="{5D1FD71A-675A-41E4-B947-FE2BCE765621}" type="presOf" srcId="{0236FB27-B60A-4F9A-8736-057D96044C78}" destId="{3997C7A2-F292-4CE2-8F58-44051EA7D42D}" srcOrd="0" destOrd="0" presId="urn:microsoft.com/office/officeart/2008/layout/AlternatingHexagons"/>
    <dgm:cxn modelId="{C4C1B536-3E47-4BA1-AF8B-432C4D7C5F34}" type="presOf" srcId="{FC4DE7A8-D171-4309-9B7C-D0C8BBBCC68F}" destId="{2D0B3779-80CA-429B-A689-6ED65723B093}" srcOrd="0" destOrd="0" presId="urn:microsoft.com/office/officeart/2008/layout/AlternatingHexagons"/>
    <dgm:cxn modelId="{685DF5C5-1D58-4959-9CD7-5AC02562BE84}" type="presOf" srcId="{DFAD5620-EF9B-44D2-99A1-2D54B4E49C45}" destId="{82E78535-2153-4C47-92C0-0216A37DEAE3}" srcOrd="0" destOrd="0" presId="urn:microsoft.com/office/officeart/2008/layout/AlternatingHexagons"/>
    <dgm:cxn modelId="{3EDCF95D-1DF4-4EBF-A5A8-ABCC72A9E851}" type="presOf" srcId="{773333AA-0109-421A-9F4C-2378502ABC9F}" destId="{4321B9D1-FAD8-4382-AB4D-CB24EA61BC45}" srcOrd="0" destOrd="0" presId="urn:microsoft.com/office/officeart/2008/layout/AlternatingHexagons"/>
    <dgm:cxn modelId="{6183C8F7-142C-4006-B259-F2347B971361}" srcId="{E596C930-FFC6-479D-A8B5-A0979EB2762F}" destId="{4760B658-87C9-4631-B961-AB6A62FE14CB}" srcOrd="0" destOrd="0" parTransId="{7290CD49-F972-4461-9AAC-89896312364C}" sibTransId="{FC4DE7A8-D171-4309-9B7C-D0C8BBBCC68F}"/>
    <dgm:cxn modelId="{84BB20BB-5785-49BA-9666-E6528ECD9F14}" type="presOf" srcId="{E596C930-FFC6-479D-A8B5-A0979EB2762F}" destId="{2A36C2C0-4D25-488F-B66A-DA7166DF97D3}" srcOrd="0" destOrd="0" presId="urn:microsoft.com/office/officeart/2008/layout/AlternatingHexagons"/>
    <dgm:cxn modelId="{31F091E1-7FEE-4037-82EB-30D5EB379EE2}" srcId="{68A4ACD3-F3AE-4004-B420-08F145DEBE26}" destId="{0236FB27-B60A-4F9A-8736-057D96044C78}" srcOrd="0" destOrd="0" parTransId="{5CCC9AC6-92BA-412A-8C69-6ADB31607679}" sibTransId="{ED9F0A0B-6759-492F-911C-804B489BAA8A}"/>
    <dgm:cxn modelId="{BFFB56A9-40D7-4E42-B40D-39C396C2B82D}" srcId="{E596C930-FFC6-479D-A8B5-A0979EB2762F}" destId="{773333AA-0109-421A-9F4C-2378502ABC9F}" srcOrd="3" destOrd="0" parTransId="{A64F455D-D5D1-48F4-B203-20B4CA8BB4A5}" sibTransId="{DFAD5620-EF9B-44D2-99A1-2D54B4E49C45}"/>
    <dgm:cxn modelId="{E7C73721-E44D-41A6-8E03-813CC347BD80}" type="presOf" srcId="{68A4ACD3-F3AE-4004-B420-08F145DEBE26}" destId="{A6B53EDF-EF84-451A-9F67-568F120322F4}" srcOrd="0" destOrd="0" presId="urn:microsoft.com/office/officeart/2008/layout/AlternatingHexagons"/>
    <dgm:cxn modelId="{E678E151-7294-4AD4-ACFC-F0B406BD230C}" type="presOf" srcId="{ECD1B441-5C74-48C3-9346-2B9F0F72D8D8}" destId="{83AF0517-7FC5-46C8-9B77-56B97391525E}" srcOrd="0" destOrd="0" presId="urn:microsoft.com/office/officeart/2008/layout/AlternatingHexagons"/>
    <dgm:cxn modelId="{2767C098-E329-4985-B8CD-6D6D9A2AE6A6}" srcId="{E596C930-FFC6-479D-A8B5-A0979EB2762F}" destId="{ECD1B441-5C74-48C3-9346-2B9F0F72D8D8}" srcOrd="1" destOrd="0" parTransId="{F46B1159-541D-443F-9D93-22028DFF4044}" sibTransId="{911AC235-CFF2-4A74-9E15-34B1D36D1266}"/>
    <dgm:cxn modelId="{775F1057-69C3-460C-9A1A-59CFEA3FF1BF}" type="presOf" srcId="{F409C627-D52E-494A-857A-C6007A5A5F9A}" destId="{77639158-B85C-4A53-86E1-E8E1AB7EA592}" srcOrd="0" destOrd="0" presId="urn:microsoft.com/office/officeart/2008/layout/AlternatingHexagons"/>
    <dgm:cxn modelId="{5C291D71-0FBB-4B74-A76A-2173CB1F69C3}" srcId="{E596C930-FFC6-479D-A8B5-A0979EB2762F}" destId="{68A4ACD3-F3AE-4004-B420-08F145DEBE26}" srcOrd="2" destOrd="0" parTransId="{1CB409F0-2A87-42B0-BCF7-2180D39653B8}" sibTransId="{F409C627-D52E-494A-857A-C6007A5A5F9A}"/>
    <dgm:cxn modelId="{0AC56125-197A-4499-813E-5E2C58F72FFF}" type="presParOf" srcId="{2A36C2C0-4D25-488F-B66A-DA7166DF97D3}" destId="{64DB545A-0304-41C9-8FA4-BDE3A5AD113C}" srcOrd="0" destOrd="0" presId="urn:microsoft.com/office/officeart/2008/layout/AlternatingHexagons"/>
    <dgm:cxn modelId="{8DA6AC3C-A611-4F1B-BDB0-E8ABD613E8F3}" type="presParOf" srcId="{64DB545A-0304-41C9-8FA4-BDE3A5AD113C}" destId="{C69FCF16-01DC-4BA1-BFB3-6E34618FBBEB}" srcOrd="0" destOrd="0" presId="urn:microsoft.com/office/officeart/2008/layout/AlternatingHexagons"/>
    <dgm:cxn modelId="{95A1095E-519A-4E68-B1EF-656BB5823339}" type="presParOf" srcId="{64DB545A-0304-41C9-8FA4-BDE3A5AD113C}" destId="{2062B7C6-9016-4151-8216-DEA8C7D608A6}" srcOrd="1" destOrd="0" presId="urn:microsoft.com/office/officeart/2008/layout/AlternatingHexagons"/>
    <dgm:cxn modelId="{0751FD03-C866-4865-896F-3C81A21C82EE}" type="presParOf" srcId="{64DB545A-0304-41C9-8FA4-BDE3A5AD113C}" destId="{BC759648-7181-4650-B16A-5AB8BAF1F2AC}" srcOrd="2" destOrd="0" presId="urn:microsoft.com/office/officeart/2008/layout/AlternatingHexagons"/>
    <dgm:cxn modelId="{669A3028-ACDA-4B0A-95FA-AE5367495453}" type="presParOf" srcId="{64DB545A-0304-41C9-8FA4-BDE3A5AD113C}" destId="{1C4E9594-1EA0-4C41-8577-092830518C73}" srcOrd="3" destOrd="0" presId="urn:microsoft.com/office/officeart/2008/layout/AlternatingHexagons"/>
    <dgm:cxn modelId="{87A9F7FF-58C1-4A6D-BA57-1C3F3396C856}" type="presParOf" srcId="{64DB545A-0304-41C9-8FA4-BDE3A5AD113C}" destId="{2D0B3779-80CA-429B-A689-6ED65723B093}" srcOrd="4" destOrd="0" presId="urn:microsoft.com/office/officeart/2008/layout/AlternatingHexagons"/>
    <dgm:cxn modelId="{67970E40-D89F-4DB8-BD42-F1E0A4E01A20}" type="presParOf" srcId="{2A36C2C0-4D25-488F-B66A-DA7166DF97D3}" destId="{71F42123-679C-470A-932E-C82B77933FD2}" srcOrd="1" destOrd="0" presId="urn:microsoft.com/office/officeart/2008/layout/AlternatingHexagons"/>
    <dgm:cxn modelId="{0240375A-8AE6-44A9-BCAA-57F6EE7B2EB5}" type="presParOf" srcId="{2A36C2C0-4D25-488F-B66A-DA7166DF97D3}" destId="{82733443-B87F-462A-9288-224A99961A4A}" srcOrd="2" destOrd="0" presId="urn:microsoft.com/office/officeart/2008/layout/AlternatingHexagons"/>
    <dgm:cxn modelId="{55674F03-5462-426F-A30C-C33A8B4974D6}" type="presParOf" srcId="{82733443-B87F-462A-9288-224A99961A4A}" destId="{83AF0517-7FC5-46C8-9B77-56B97391525E}" srcOrd="0" destOrd="0" presId="urn:microsoft.com/office/officeart/2008/layout/AlternatingHexagons"/>
    <dgm:cxn modelId="{6C77EA30-19F7-4BD6-824B-68B6E500B7BD}" type="presParOf" srcId="{82733443-B87F-462A-9288-224A99961A4A}" destId="{012ACBF0-6ED1-4D40-AF98-D478BFBA5229}" srcOrd="1" destOrd="0" presId="urn:microsoft.com/office/officeart/2008/layout/AlternatingHexagons"/>
    <dgm:cxn modelId="{FF111C30-6023-4992-AEFE-AA41CB23FF31}" type="presParOf" srcId="{82733443-B87F-462A-9288-224A99961A4A}" destId="{48086647-F971-49E2-88BB-727B8FF073A2}" srcOrd="2" destOrd="0" presId="urn:microsoft.com/office/officeart/2008/layout/AlternatingHexagons"/>
    <dgm:cxn modelId="{317D39A1-D7F6-41CC-8055-02BB9AFAB5EA}" type="presParOf" srcId="{82733443-B87F-462A-9288-224A99961A4A}" destId="{9A5900D5-EC8B-44CB-A38A-A1F844754E58}" srcOrd="3" destOrd="0" presId="urn:microsoft.com/office/officeart/2008/layout/AlternatingHexagons"/>
    <dgm:cxn modelId="{1CD80002-00B0-4E7C-91C0-2F5779494AEA}" type="presParOf" srcId="{82733443-B87F-462A-9288-224A99961A4A}" destId="{DE6A2187-E334-4340-90A9-2A330D0A9CD7}" srcOrd="4" destOrd="0" presId="urn:microsoft.com/office/officeart/2008/layout/AlternatingHexagons"/>
    <dgm:cxn modelId="{88406B60-D6C6-4DD9-8C81-6AAFB4EB08FB}" type="presParOf" srcId="{2A36C2C0-4D25-488F-B66A-DA7166DF97D3}" destId="{9DB069AF-C9D5-4ACD-9371-8F7D0B759EE3}" srcOrd="3" destOrd="0" presId="urn:microsoft.com/office/officeart/2008/layout/AlternatingHexagons"/>
    <dgm:cxn modelId="{1FE68ECF-052E-4002-830C-26C65DE021D9}" type="presParOf" srcId="{2A36C2C0-4D25-488F-B66A-DA7166DF97D3}" destId="{DCE2C332-3176-4F82-A3EB-726E572FA95C}" srcOrd="4" destOrd="0" presId="urn:microsoft.com/office/officeart/2008/layout/AlternatingHexagons"/>
    <dgm:cxn modelId="{FB401650-5704-4971-B645-1F98016705C9}" type="presParOf" srcId="{DCE2C332-3176-4F82-A3EB-726E572FA95C}" destId="{A6B53EDF-EF84-451A-9F67-568F120322F4}" srcOrd="0" destOrd="0" presId="urn:microsoft.com/office/officeart/2008/layout/AlternatingHexagons"/>
    <dgm:cxn modelId="{5C07A032-71E7-406D-8B02-6C3D67AD1D40}" type="presParOf" srcId="{DCE2C332-3176-4F82-A3EB-726E572FA95C}" destId="{3997C7A2-F292-4CE2-8F58-44051EA7D42D}" srcOrd="1" destOrd="0" presId="urn:microsoft.com/office/officeart/2008/layout/AlternatingHexagons"/>
    <dgm:cxn modelId="{3AFD3961-0F23-45A4-9A30-B509A2E9CF30}" type="presParOf" srcId="{DCE2C332-3176-4F82-A3EB-726E572FA95C}" destId="{B2E20D89-1911-4D70-9ED3-4ABE595DDD4F}" srcOrd="2" destOrd="0" presId="urn:microsoft.com/office/officeart/2008/layout/AlternatingHexagons"/>
    <dgm:cxn modelId="{3E1B0DA1-7BD6-4451-B660-C71044611C9B}" type="presParOf" srcId="{DCE2C332-3176-4F82-A3EB-726E572FA95C}" destId="{154D7300-9CD1-4C4C-8595-4758022093E9}" srcOrd="3" destOrd="0" presId="urn:microsoft.com/office/officeart/2008/layout/AlternatingHexagons"/>
    <dgm:cxn modelId="{CD74EC6A-D150-481B-B690-A0FDAA16C01E}" type="presParOf" srcId="{DCE2C332-3176-4F82-A3EB-726E572FA95C}" destId="{77639158-B85C-4A53-86E1-E8E1AB7EA592}" srcOrd="4" destOrd="0" presId="urn:microsoft.com/office/officeart/2008/layout/AlternatingHexagons"/>
    <dgm:cxn modelId="{DCF88692-5B51-449E-8844-EC81F3A01B0E}" type="presParOf" srcId="{2A36C2C0-4D25-488F-B66A-DA7166DF97D3}" destId="{A8F3B582-E6D0-4E25-B1D3-9B4A544E8C97}" srcOrd="5" destOrd="0" presId="urn:microsoft.com/office/officeart/2008/layout/AlternatingHexagons"/>
    <dgm:cxn modelId="{42D16623-7ACA-4106-9841-2345AB4A0FEA}" type="presParOf" srcId="{2A36C2C0-4D25-488F-B66A-DA7166DF97D3}" destId="{18F2B3ED-0CDC-4160-A2F6-825BCEDD5F00}" srcOrd="6" destOrd="0" presId="urn:microsoft.com/office/officeart/2008/layout/AlternatingHexagons"/>
    <dgm:cxn modelId="{6E7B2211-B808-48D4-9DE3-F0B372747DF5}" type="presParOf" srcId="{18F2B3ED-0CDC-4160-A2F6-825BCEDD5F00}" destId="{4321B9D1-FAD8-4382-AB4D-CB24EA61BC45}" srcOrd="0" destOrd="0" presId="urn:microsoft.com/office/officeart/2008/layout/AlternatingHexagons"/>
    <dgm:cxn modelId="{A2FA3748-20D2-499A-8BBA-270398BD43A2}" type="presParOf" srcId="{18F2B3ED-0CDC-4160-A2F6-825BCEDD5F00}" destId="{27CEBED4-F94B-4643-B657-D35EF3054F5A}" srcOrd="1" destOrd="0" presId="urn:microsoft.com/office/officeart/2008/layout/AlternatingHexagons"/>
    <dgm:cxn modelId="{FD57A615-1171-44C9-8987-B507F64BCEFA}" type="presParOf" srcId="{18F2B3ED-0CDC-4160-A2F6-825BCEDD5F00}" destId="{D597C5D4-B843-40E0-8198-2C89DDA578A9}" srcOrd="2" destOrd="0" presId="urn:microsoft.com/office/officeart/2008/layout/AlternatingHexagons"/>
    <dgm:cxn modelId="{C6008303-F0C7-4245-8F6A-3E3B5CE1DC50}" type="presParOf" srcId="{18F2B3ED-0CDC-4160-A2F6-825BCEDD5F00}" destId="{7F623D8E-A626-436F-8AE6-44DFFE474C6A}" srcOrd="3" destOrd="0" presId="urn:microsoft.com/office/officeart/2008/layout/AlternatingHexagons"/>
    <dgm:cxn modelId="{36E423AA-0A20-4783-A18B-A6DCA43124B9}" type="presParOf" srcId="{18F2B3ED-0CDC-4160-A2F6-825BCEDD5F00}" destId="{82E78535-2153-4C47-92C0-0216A37DEAE3}" srcOrd="4" destOrd="0" presId="urn:microsoft.com/office/officeart/2008/layout/AlternatingHexagons"/>
  </dgm:cxnLst>
  <dgm:bg>
    <a:noFill/>
    <a:effectLst>
      <a:innerShdw blurRad="63500" dist="50800" dir="13500000">
        <a:prstClr val="black">
          <a:alpha val="50000"/>
        </a:prstClr>
      </a:innerShdw>
    </a:effectLst>
  </dgm:bg>
  <dgm:whole>
    <a:ln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987751-C271-48EB-9373-08CE88648B2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61978-C727-43A2-8F82-B279BBA37922}">
      <dgm:prSet phldrT="[Текст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ru-RU" sz="1800" b="1" dirty="0" smtClean="0"/>
            <a:t>Партнеры по развитию</a:t>
          </a:r>
          <a:endParaRPr lang="ru-RU" sz="1800" b="1" dirty="0"/>
        </a:p>
      </dgm:t>
    </dgm:pt>
    <dgm:pt modelId="{4533960F-2AF5-4F0F-BE25-E9DFBA2368EA}" type="parTrans" cxnId="{4148FF2F-9076-4A0D-A205-38E4815AEF94}">
      <dgm:prSet/>
      <dgm:spPr/>
      <dgm:t>
        <a:bodyPr/>
        <a:lstStyle/>
        <a:p>
          <a:endParaRPr lang="ru-RU"/>
        </a:p>
      </dgm:t>
    </dgm:pt>
    <dgm:pt modelId="{4B3F6F92-16FF-4505-87C7-97F7E371D213}" type="sibTrans" cxnId="{4148FF2F-9076-4A0D-A205-38E4815AEF94}">
      <dgm:prSet/>
      <dgm:spPr/>
      <dgm:t>
        <a:bodyPr/>
        <a:lstStyle/>
        <a:p>
          <a:endParaRPr lang="ru-RU"/>
        </a:p>
      </dgm:t>
    </dgm:pt>
    <dgm:pt modelId="{D549CDDC-C309-4C6B-B597-D2B1951D745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Правительство</a:t>
          </a:r>
          <a:endParaRPr lang="ru-RU" sz="2000" b="1" dirty="0"/>
        </a:p>
      </dgm:t>
    </dgm:pt>
    <dgm:pt modelId="{4A628565-2663-40C8-929A-8429B2B7B83F}" type="parTrans" cxnId="{66A1CE66-2D7A-4302-9C89-1A4A3313D12C}">
      <dgm:prSet/>
      <dgm:spPr/>
      <dgm:t>
        <a:bodyPr/>
        <a:lstStyle/>
        <a:p>
          <a:endParaRPr lang="ru-RU"/>
        </a:p>
      </dgm:t>
    </dgm:pt>
    <dgm:pt modelId="{AF9BD503-9BF8-4A5F-AFE7-D7174910344C}" type="sibTrans" cxnId="{66A1CE66-2D7A-4302-9C89-1A4A3313D12C}">
      <dgm:prSet/>
      <dgm:spPr/>
      <dgm:t>
        <a:bodyPr/>
        <a:lstStyle/>
        <a:p>
          <a:endParaRPr lang="ru-RU"/>
        </a:p>
      </dgm:t>
    </dgm:pt>
    <dgm:pt modelId="{8755CD82-F620-433C-B10E-7288308E6CA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/>
            <a:t>НПО</a:t>
          </a:r>
          <a:r>
            <a:rPr lang="en-US" sz="2000" b="1" dirty="0"/>
            <a:t> </a:t>
          </a:r>
          <a:endParaRPr lang="ru-RU" sz="2000" b="1" dirty="0"/>
        </a:p>
      </dgm:t>
    </dgm:pt>
    <dgm:pt modelId="{E15B9719-3F87-471F-B2C2-E15CA960711B}" type="parTrans" cxnId="{262AE717-37A6-47B9-8F66-A74D3781377F}">
      <dgm:prSet/>
      <dgm:spPr/>
      <dgm:t>
        <a:bodyPr/>
        <a:lstStyle/>
        <a:p>
          <a:endParaRPr lang="ru-RU"/>
        </a:p>
      </dgm:t>
    </dgm:pt>
    <dgm:pt modelId="{4BD17531-9C6F-4AEB-9925-631A89598318}" type="sibTrans" cxnId="{262AE717-37A6-47B9-8F66-A74D3781377F}">
      <dgm:prSet/>
      <dgm:spPr/>
      <dgm:t>
        <a:bodyPr/>
        <a:lstStyle/>
        <a:p>
          <a:endParaRPr lang="ru-RU"/>
        </a:p>
      </dgm:t>
    </dgm:pt>
    <dgm:pt modelId="{47E5FA55-834B-4B8C-B741-23F7BF645C1A}">
      <dgm:prSet phldrT="[Текст]" custScaleX="88992" custScaleY="88908" custLinFactNeighborX="18047" custLinFactNeighborY="-3005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2CD2985-9EFD-4EB9-943F-B5ABE5BCEEF2}" type="parTrans" cxnId="{F3038A0C-AE9F-4097-9458-E94DE7CB9009}">
      <dgm:prSet/>
      <dgm:spPr/>
      <dgm:t>
        <a:bodyPr/>
        <a:lstStyle/>
        <a:p>
          <a:endParaRPr lang="ru-RU"/>
        </a:p>
      </dgm:t>
    </dgm:pt>
    <dgm:pt modelId="{188CA0C0-80FA-485F-A5CA-8E20BE866A6A}" type="sibTrans" cxnId="{F3038A0C-AE9F-4097-9458-E94DE7CB9009}">
      <dgm:prSet custLinFactNeighborX="19027" custLinFactNeighborY="-1375"/>
      <dgm:spPr/>
      <dgm:t>
        <a:bodyPr/>
        <a:lstStyle/>
        <a:p>
          <a:endParaRPr lang="ru-RU"/>
        </a:p>
      </dgm:t>
    </dgm:pt>
    <dgm:pt modelId="{BBBC9265-5507-478E-B502-8BCB88D183C2}">
      <dgm:prSet phldrT="[Текст]" custScaleX="88992" custScaleY="88908" custLinFactNeighborX="18047" custLinFactNeighborY="-3005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8243141-95DE-42A5-A46C-16FDF1AAEBE0}" type="parTrans" cxnId="{9E9015E1-CC48-4F34-9D61-E96677A5ADB8}">
      <dgm:prSet/>
      <dgm:spPr/>
      <dgm:t>
        <a:bodyPr/>
        <a:lstStyle/>
        <a:p>
          <a:endParaRPr lang="ru-RU"/>
        </a:p>
      </dgm:t>
    </dgm:pt>
    <dgm:pt modelId="{F2485F04-8E69-4DA8-BF37-D342B31EB91F}" type="sibTrans" cxnId="{9E9015E1-CC48-4F34-9D61-E96677A5ADB8}">
      <dgm:prSet custLinFactNeighborX="19027" custLinFactNeighborY="-1375"/>
      <dgm:spPr/>
      <dgm:t>
        <a:bodyPr/>
        <a:lstStyle/>
        <a:p>
          <a:endParaRPr lang="ru-RU"/>
        </a:p>
      </dgm:t>
    </dgm:pt>
    <dgm:pt modelId="{4EB09BB5-747B-4FA0-A8C1-38591B7ED4F4}">
      <dgm:prSet custScaleX="102643" custScaleY="88365" custLinFactNeighborX="17276" custLinFactNeighborY="7590"/>
      <dgm:spPr/>
      <dgm:t>
        <a:bodyPr/>
        <a:lstStyle/>
        <a:p>
          <a:endParaRPr lang="ru-RU"/>
        </a:p>
      </dgm:t>
    </dgm:pt>
    <dgm:pt modelId="{5A26B47F-D60C-4D35-B5C2-EB91517DFDA5}" type="parTrans" cxnId="{29E56E2F-FC93-4097-8F35-ECEFC2593468}">
      <dgm:prSet/>
      <dgm:spPr/>
      <dgm:t>
        <a:bodyPr/>
        <a:lstStyle/>
        <a:p>
          <a:endParaRPr lang="ru-RU"/>
        </a:p>
      </dgm:t>
    </dgm:pt>
    <dgm:pt modelId="{FE2D5251-CE85-4F7B-9574-3B06BBD506C2}" type="sibTrans" cxnId="{29E56E2F-FC93-4097-8F35-ECEFC2593468}">
      <dgm:prSet custLinFactNeighborX="10282" custLinFactNeighborY="3777"/>
      <dgm:spPr/>
      <dgm:t>
        <a:bodyPr/>
        <a:lstStyle/>
        <a:p>
          <a:endParaRPr lang="ru-RU"/>
        </a:p>
      </dgm:t>
    </dgm:pt>
    <dgm:pt modelId="{DD6DE29C-3541-4051-A30C-68BAD0C55C8D}">
      <dgm:prSet custScaleX="102643" custScaleY="88365" custLinFactNeighborX="17276" custLinFactNeighborY="7590"/>
      <dgm:spPr/>
      <dgm:t>
        <a:bodyPr/>
        <a:lstStyle/>
        <a:p>
          <a:endParaRPr lang="ru-RU"/>
        </a:p>
      </dgm:t>
    </dgm:pt>
    <dgm:pt modelId="{39B3976E-032B-4DFD-B36D-BEBB21FCFC8E}" type="parTrans" cxnId="{66E025D4-58B3-4A69-BD24-328D9A264709}">
      <dgm:prSet/>
      <dgm:spPr/>
      <dgm:t>
        <a:bodyPr/>
        <a:lstStyle/>
        <a:p>
          <a:endParaRPr lang="ru-RU"/>
        </a:p>
      </dgm:t>
    </dgm:pt>
    <dgm:pt modelId="{D2A5E33A-E495-4B22-9E0C-3DDBB104D7D0}" type="sibTrans" cxnId="{66E025D4-58B3-4A69-BD24-328D9A264709}">
      <dgm:prSet custLinFactNeighborX="12635" custLinFactNeighborY="2928"/>
      <dgm:spPr/>
      <dgm:t>
        <a:bodyPr/>
        <a:lstStyle/>
        <a:p>
          <a:endParaRPr lang="ru-RU"/>
        </a:p>
      </dgm:t>
    </dgm:pt>
    <dgm:pt modelId="{4383D0CB-2CA2-4915-B4CA-27B1249CB986}" type="pres">
      <dgm:prSet presAssocID="{B4987751-C271-48EB-9373-08CE88648B2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23084-CF16-455F-A4CE-C06CD557CB12}" type="pres">
      <dgm:prSet presAssocID="{91D61978-C727-43A2-8F82-B279BBA37922}" presName="gear1" presStyleLbl="node1" presStyleIdx="0" presStyleCnt="3" custScaleX="102833" custScaleY="103610" custLinFactNeighborX="22576" custLinFactNeighborY="6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1F201-61DD-4BED-A01C-A2C97F156B0E}" type="pres">
      <dgm:prSet presAssocID="{91D61978-C727-43A2-8F82-B279BBA37922}" presName="gear1srcNode" presStyleLbl="node1" presStyleIdx="0" presStyleCnt="3"/>
      <dgm:spPr/>
      <dgm:t>
        <a:bodyPr/>
        <a:lstStyle/>
        <a:p>
          <a:endParaRPr lang="ru-RU"/>
        </a:p>
      </dgm:t>
    </dgm:pt>
    <dgm:pt modelId="{4394C03C-05B4-4072-BEBB-4FF30BFD7703}" type="pres">
      <dgm:prSet presAssocID="{91D61978-C727-43A2-8F82-B279BBA37922}" presName="gear1dstNode" presStyleLbl="node1" presStyleIdx="0" presStyleCnt="3"/>
      <dgm:spPr/>
      <dgm:t>
        <a:bodyPr/>
        <a:lstStyle/>
        <a:p>
          <a:endParaRPr lang="ru-RU"/>
        </a:p>
      </dgm:t>
    </dgm:pt>
    <dgm:pt modelId="{4ED222A9-143A-4416-A51F-2DC302D25688}" type="pres">
      <dgm:prSet presAssocID="{D549CDDC-C309-4C6B-B597-D2B1951D745E}" presName="gear2" presStyleLbl="node1" presStyleIdx="1" presStyleCnt="3" custScaleX="167480" custScaleY="148734" custLinFactNeighborX="8650" custLinFactNeighborY="-7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80B44-E832-4542-96BB-4A9159C05449}" type="pres">
      <dgm:prSet presAssocID="{D549CDDC-C309-4C6B-B597-D2B1951D745E}" presName="gear2srcNode" presStyleLbl="node1" presStyleIdx="1" presStyleCnt="3"/>
      <dgm:spPr/>
      <dgm:t>
        <a:bodyPr/>
        <a:lstStyle/>
        <a:p>
          <a:endParaRPr lang="ru-RU"/>
        </a:p>
      </dgm:t>
    </dgm:pt>
    <dgm:pt modelId="{4A5DF5C6-ED34-4586-98AB-977FD01B11A0}" type="pres">
      <dgm:prSet presAssocID="{D549CDDC-C309-4C6B-B597-D2B1951D745E}" presName="gear2dstNode" presStyleLbl="node1" presStyleIdx="1" presStyleCnt="3"/>
      <dgm:spPr/>
      <dgm:t>
        <a:bodyPr/>
        <a:lstStyle/>
        <a:p>
          <a:endParaRPr lang="ru-RU"/>
        </a:p>
      </dgm:t>
    </dgm:pt>
    <dgm:pt modelId="{29798E9F-2455-4F27-B4DA-9F1DB05A0292}" type="pres">
      <dgm:prSet presAssocID="{8755CD82-F620-433C-B10E-7288308E6CA1}" presName="gear3" presStyleLbl="node1" presStyleIdx="2" presStyleCnt="3" custAng="18863567" custScaleX="88992" custScaleY="88908" custLinFactNeighborX="6337" custLinFactNeighborY="-18772"/>
      <dgm:spPr/>
      <dgm:t>
        <a:bodyPr/>
        <a:lstStyle/>
        <a:p>
          <a:endParaRPr lang="ru-RU"/>
        </a:p>
      </dgm:t>
    </dgm:pt>
    <dgm:pt modelId="{CA00028E-A154-4D90-873C-541E0DFBCF3B}" type="pres">
      <dgm:prSet presAssocID="{8755CD82-F620-433C-B10E-7288308E6C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984C5-5815-416C-957A-1A2D61881406}" type="pres">
      <dgm:prSet presAssocID="{8755CD82-F620-433C-B10E-7288308E6CA1}" presName="gear3srcNode" presStyleLbl="node1" presStyleIdx="2" presStyleCnt="3"/>
      <dgm:spPr/>
      <dgm:t>
        <a:bodyPr/>
        <a:lstStyle/>
        <a:p>
          <a:endParaRPr lang="ru-RU"/>
        </a:p>
      </dgm:t>
    </dgm:pt>
    <dgm:pt modelId="{364F6D47-3F16-465A-B62D-3E2052DA7706}" type="pres">
      <dgm:prSet presAssocID="{8755CD82-F620-433C-B10E-7288308E6CA1}" presName="gear3dstNode" presStyleLbl="node1" presStyleIdx="2" presStyleCnt="3"/>
      <dgm:spPr/>
      <dgm:t>
        <a:bodyPr/>
        <a:lstStyle/>
        <a:p>
          <a:endParaRPr lang="ru-RU"/>
        </a:p>
      </dgm:t>
    </dgm:pt>
    <dgm:pt modelId="{CB67A44C-D3EE-4732-AC8F-028B45DE6548}" type="pres">
      <dgm:prSet presAssocID="{4B3F6F92-16FF-4505-87C7-97F7E371D213}" presName="connector1" presStyleLbl="sibTrans2D1" presStyleIdx="0" presStyleCnt="3" custLinFactNeighborX="9379" custLinFactNeighborY="-1138"/>
      <dgm:spPr/>
      <dgm:t>
        <a:bodyPr/>
        <a:lstStyle/>
        <a:p>
          <a:endParaRPr lang="ru-RU"/>
        </a:p>
      </dgm:t>
    </dgm:pt>
    <dgm:pt modelId="{653A5459-04FA-405F-85F2-94A271AC98D1}" type="pres">
      <dgm:prSet presAssocID="{AF9BD503-9BF8-4A5F-AFE7-D7174910344C}" presName="connector2" presStyleLbl="sibTrans2D1" presStyleIdx="1" presStyleCnt="3" custLinFactNeighborX="-17409" custLinFactNeighborY="-9519"/>
      <dgm:spPr/>
      <dgm:t>
        <a:bodyPr/>
        <a:lstStyle/>
        <a:p>
          <a:endParaRPr lang="ru-RU"/>
        </a:p>
      </dgm:t>
    </dgm:pt>
    <dgm:pt modelId="{6E95113D-DE5E-4DB4-80F9-A928597D1FCC}" type="pres">
      <dgm:prSet presAssocID="{4BD17531-9C6F-4AEB-9925-631A89598318}" presName="connector3" presStyleLbl="sibTrans2D1" presStyleIdx="2" presStyleCnt="3" custLinFactNeighborX="10549" custLinFactNeighborY="-12986"/>
      <dgm:spPr/>
      <dgm:t>
        <a:bodyPr/>
        <a:lstStyle/>
        <a:p>
          <a:endParaRPr lang="ru-RU"/>
        </a:p>
      </dgm:t>
    </dgm:pt>
  </dgm:ptLst>
  <dgm:cxnLst>
    <dgm:cxn modelId="{A9C2E504-F842-4166-9C4C-E9D630911EB3}" type="presOf" srcId="{91D61978-C727-43A2-8F82-B279BBA37922}" destId="{9AB23084-CF16-455F-A4CE-C06CD557CB12}" srcOrd="0" destOrd="0" presId="urn:microsoft.com/office/officeart/2005/8/layout/gear1"/>
    <dgm:cxn modelId="{6BAD1B05-3BE2-4807-A74B-C84040000F95}" type="presOf" srcId="{4BD17531-9C6F-4AEB-9925-631A89598318}" destId="{6E95113D-DE5E-4DB4-80F9-A928597D1FCC}" srcOrd="0" destOrd="0" presId="urn:microsoft.com/office/officeart/2005/8/layout/gear1"/>
    <dgm:cxn modelId="{66E025D4-58B3-4A69-BD24-328D9A264709}" srcId="{B4987751-C271-48EB-9373-08CE88648B2B}" destId="{DD6DE29C-3541-4051-A30C-68BAD0C55C8D}" srcOrd="6" destOrd="0" parTransId="{39B3976E-032B-4DFD-B36D-BEBB21FCFC8E}" sibTransId="{D2A5E33A-E495-4B22-9E0C-3DDBB104D7D0}"/>
    <dgm:cxn modelId="{C68F4FBA-D0DF-486D-A2F0-7E8D08512828}" type="presOf" srcId="{91D61978-C727-43A2-8F82-B279BBA37922}" destId="{EC91F201-61DD-4BED-A01C-A2C97F156B0E}" srcOrd="1" destOrd="0" presId="urn:microsoft.com/office/officeart/2005/8/layout/gear1"/>
    <dgm:cxn modelId="{FC3543E2-E252-42C8-A3C9-55E6804DE51F}" type="presOf" srcId="{8755CD82-F620-433C-B10E-7288308E6CA1}" destId="{CA00028E-A154-4D90-873C-541E0DFBCF3B}" srcOrd="1" destOrd="0" presId="urn:microsoft.com/office/officeart/2005/8/layout/gear1"/>
    <dgm:cxn modelId="{9E9015E1-CC48-4F34-9D61-E96677A5ADB8}" srcId="{B4987751-C271-48EB-9373-08CE88648B2B}" destId="{BBBC9265-5507-478E-B502-8BCB88D183C2}" srcOrd="4" destOrd="0" parTransId="{68243141-95DE-42A5-A46C-16FDF1AAEBE0}" sibTransId="{F2485F04-8E69-4DA8-BF37-D342B31EB91F}"/>
    <dgm:cxn modelId="{B9D8C5A6-680B-4BA9-84FD-3D2F8B65D3B8}" type="presOf" srcId="{4B3F6F92-16FF-4505-87C7-97F7E371D213}" destId="{CB67A44C-D3EE-4732-AC8F-028B45DE6548}" srcOrd="0" destOrd="0" presId="urn:microsoft.com/office/officeart/2005/8/layout/gear1"/>
    <dgm:cxn modelId="{9968A4AA-DA4E-4098-AEFF-976EB19D8F56}" type="presOf" srcId="{91D61978-C727-43A2-8F82-B279BBA37922}" destId="{4394C03C-05B4-4072-BEBB-4FF30BFD7703}" srcOrd="2" destOrd="0" presId="urn:microsoft.com/office/officeart/2005/8/layout/gear1"/>
    <dgm:cxn modelId="{03E75EAB-D5DE-48D3-8C2E-398B6440D508}" type="presOf" srcId="{D549CDDC-C309-4C6B-B597-D2B1951D745E}" destId="{E3B80B44-E832-4542-96BB-4A9159C05449}" srcOrd="1" destOrd="0" presId="urn:microsoft.com/office/officeart/2005/8/layout/gear1"/>
    <dgm:cxn modelId="{35CD9A43-F61D-4F2A-B010-462E96CE9F52}" type="presOf" srcId="{8755CD82-F620-433C-B10E-7288308E6CA1}" destId="{364F6D47-3F16-465A-B62D-3E2052DA7706}" srcOrd="3" destOrd="0" presId="urn:microsoft.com/office/officeart/2005/8/layout/gear1"/>
    <dgm:cxn modelId="{262AE717-37A6-47B9-8F66-A74D3781377F}" srcId="{B4987751-C271-48EB-9373-08CE88648B2B}" destId="{8755CD82-F620-433C-B10E-7288308E6CA1}" srcOrd="2" destOrd="0" parTransId="{E15B9719-3F87-471F-B2C2-E15CA960711B}" sibTransId="{4BD17531-9C6F-4AEB-9925-631A89598318}"/>
    <dgm:cxn modelId="{29E56E2F-FC93-4097-8F35-ECEFC2593468}" srcId="{B4987751-C271-48EB-9373-08CE88648B2B}" destId="{4EB09BB5-747B-4FA0-A8C1-38591B7ED4F4}" srcOrd="5" destOrd="0" parTransId="{5A26B47F-D60C-4D35-B5C2-EB91517DFDA5}" sibTransId="{FE2D5251-CE85-4F7B-9574-3B06BBD506C2}"/>
    <dgm:cxn modelId="{710A1826-89D8-45EB-BA38-8807F81C5105}" type="presOf" srcId="{8755CD82-F620-433C-B10E-7288308E6CA1}" destId="{29798E9F-2455-4F27-B4DA-9F1DB05A0292}" srcOrd="0" destOrd="0" presId="urn:microsoft.com/office/officeart/2005/8/layout/gear1"/>
    <dgm:cxn modelId="{A98A4CFB-1E5B-4BD9-8269-FCE93A22A3E4}" type="presOf" srcId="{B4987751-C271-48EB-9373-08CE88648B2B}" destId="{4383D0CB-2CA2-4915-B4CA-27B1249CB986}" srcOrd="0" destOrd="0" presId="urn:microsoft.com/office/officeart/2005/8/layout/gear1"/>
    <dgm:cxn modelId="{821B698F-F32D-4E01-8016-C88E2B3383A4}" type="presOf" srcId="{AF9BD503-9BF8-4A5F-AFE7-D7174910344C}" destId="{653A5459-04FA-405F-85F2-94A271AC98D1}" srcOrd="0" destOrd="0" presId="urn:microsoft.com/office/officeart/2005/8/layout/gear1"/>
    <dgm:cxn modelId="{66A1CE66-2D7A-4302-9C89-1A4A3313D12C}" srcId="{B4987751-C271-48EB-9373-08CE88648B2B}" destId="{D549CDDC-C309-4C6B-B597-D2B1951D745E}" srcOrd="1" destOrd="0" parTransId="{4A628565-2663-40C8-929A-8429B2B7B83F}" sibTransId="{AF9BD503-9BF8-4A5F-AFE7-D7174910344C}"/>
    <dgm:cxn modelId="{50331A31-D711-4477-9315-02E2D56EF3AF}" type="presOf" srcId="{8755CD82-F620-433C-B10E-7288308E6CA1}" destId="{F6D984C5-5815-416C-957A-1A2D61881406}" srcOrd="2" destOrd="0" presId="urn:microsoft.com/office/officeart/2005/8/layout/gear1"/>
    <dgm:cxn modelId="{04E3E809-D4B3-4173-B1A3-693D233CA2F5}" type="presOf" srcId="{D549CDDC-C309-4C6B-B597-D2B1951D745E}" destId="{4A5DF5C6-ED34-4586-98AB-977FD01B11A0}" srcOrd="2" destOrd="0" presId="urn:microsoft.com/office/officeart/2005/8/layout/gear1"/>
    <dgm:cxn modelId="{4148FF2F-9076-4A0D-A205-38E4815AEF94}" srcId="{B4987751-C271-48EB-9373-08CE88648B2B}" destId="{91D61978-C727-43A2-8F82-B279BBA37922}" srcOrd="0" destOrd="0" parTransId="{4533960F-2AF5-4F0F-BE25-E9DFBA2368EA}" sibTransId="{4B3F6F92-16FF-4505-87C7-97F7E371D213}"/>
    <dgm:cxn modelId="{F3038A0C-AE9F-4097-9458-E94DE7CB9009}" srcId="{B4987751-C271-48EB-9373-08CE88648B2B}" destId="{47E5FA55-834B-4B8C-B741-23F7BF645C1A}" srcOrd="3" destOrd="0" parTransId="{E2CD2985-9EFD-4EB9-943F-B5ABE5BCEEF2}" sibTransId="{188CA0C0-80FA-485F-A5CA-8E20BE866A6A}"/>
    <dgm:cxn modelId="{81556E32-D9F5-4A8B-A3CB-C0526E3337FC}" type="presOf" srcId="{D549CDDC-C309-4C6B-B597-D2B1951D745E}" destId="{4ED222A9-143A-4416-A51F-2DC302D25688}" srcOrd="0" destOrd="0" presId="urn:microsoft.com/office/officeart/2005/8/layout/gear1"/>
    <dgm:cxn modelId="{CD6BD183-6023-4DC0-9C95-E6FB3813A9E8}" type="presParOf" srcId="{4383D0CB-2CA2-4915-B4CA-27B1249CB986}" destId="{9AB23084-CF16-455F-A4CE-C06CD557CB12}" srcOrd="0" destOrd="0" presId="urn:microsoft.com/office/officeart/2005/8/layout/gear1"/>
    <dgm:cxn modelId="{10359EE6-5893-4C23-971A-9261D82C759A}" type="presParOf" srcId="{4383D0CB-2CA2-4915-B4CA-27B1249CB986}" destId="{EC91F201-61DD-4BED-A01C-A2C97F156B0E}" srcOrd="1" destOrd="0" presId="urn:microsoft.com/office/officeart/2005/8/layout/gear1"/>
    <dgm:cxn modelId="{9880ACBC-A0B5-4DD0-AC6A-9AFAA8BC4191}" type="presParOf" srcId="{4383D0CB-2CA2-4915-B4CA-27B1249CB986}" destId="{4394C03C-05B4-4072-BEBB-4FF30BFD7703}" srcOrd="2" destOrd="0" presId="urn:microsoft.com/office/officeart/2005/8/layout/gear1"/>
    <dgm:cxn modelId="{25D2E7D3-EDBA-4CE2-8442-26611899BB28}" type="presParOf" srcId="{4383D0CB-2CA2-4915-B4CA-27B1249CB986}" destId="{4ED222A9-143A-4416-A51F-2DC302D25688}" srcOrd="3" destOrd="0" presId="urn:microsoft.com/office/officeart/2005/8/layout/gear1"/>
    <dgm:cxn modelId="{DCC31ACF-2649-4A72-9A8C-E2E2245F566B}" type="presParOf" srcId="{4383D0CB-2CA2-4915-B4CA-27B1249CB986}" destId="{E3B80B44-E832-4542-96BB-4A9159C05449}" srcOrd="4" destOrd="0" presId="urn:microsoft.com/office/officeart/2005/8/layout/gear1"/>
    <dgm:cxn modelId="{B3BAD87F-A766-48AB-95DF-B9EAE87E40D6}" type="presParOf" srcId="{4383D0CB-2CA2-4915-B4CA-27B1249CB986}" destId="{4A5DF5C6-ED34-4586-98AB-977FD01B11A0}" srcOrd="5" destOrd="0" presId="urn:microsoft.com/office/officeart/2005/8/layout/gear1"/>
    <dgm:cxn modelId="{D52A8A56-39F0-4F35-95B6-0AD73232696F}" type="presParOf" srcId="{4383D0CB-2CA2-4915-B4CA-27B1249CB986}" destId="{29798E9F-2455-4F27-B4DA-9F1DB05A0292}" srcOrd="6" destOrd="0" presId="urn:microsoft.com/office/officeart/2005/8/layout/gear1"/>
    <dgm:cxn modelId="{B490CF4E-68C9-44A0-8377-AB0AFB963AF4}" type="presParOf" srcId="{4383D0CB-2CA2-4915-B4CA-27B1249CB986}" destId="{CA00028E-A154-4D90-873C-541E0DFBCF3B}" srcOrd="7" destOrd="0" presId="urn:microsoft.com/office/officeart/2005/8/layout/gear1"/>
    <dgm:cxn modelId="{E839EA34-AE27-4F2E-94A2-048D64CC804A}" type="presParOf" srcId="{4383D0CB-2CA2-4915-B4CA-27B1249CB986}" destId="{F6D984C5-5815-416C-957A-1A2D61881406}" srcOrd="8" destOrd="0" presId="urn:microsoft.com/office/officeart/2005/8/layout/gear1"/>
    <dgm:cxn modelId="{AF386A95-9964-480A-A465-67519C55A4DC}" type="presParOf" srcId="{4383D0CB-2CA2-4915-B4CA-27B1249CB986}" destId="{364F6D47-3F16-465A-B62D-3E2052DA7706}" srcOrd="9" destOrd="0" presId="urn:microsoft.com/office/officeart/2005/8/layout/gear1"/>
    <dgm:cxn modelId="{5B7B88D0-BD76-4B15-9A25-351694590FFE}" type="presParOf" srcId="{4383D0CB-2CA2-4915-B4CA-27B1249CB986}" destId="{CB67A44C-D3EE-4732-AC8F-028B45DE6548}" srcOrd="10" destOrd="0" presId="urn:microsoft.com/office/officeart/2005/8/layout/gear1"/>
    <dgm:cxn modelId="{975C5F2A-9FB8-4382-9C57-C46B99E23BE4}" type="presParOf" srcId="{4383D0CB-2CA2-4915-B4CA-27B1249CB986}" destId="{653A5459-04FA-405F-85F2-94A271AC98D1}" srcOrd="11" destOrd="0" presId="urn:microsoft.com/office/officeart/2005/8/layout/gear1"/>
    <dgm:cxn modelId="{54FDCF72-2FF9-49A3-9774-62C0AD6A8196}" type="presParOf" srcId="{4383D0CB-2CA2-4915-B4CA-27B1249CB986}" destId="{6E95113D-DE5E-4DB4-80F9-A928597D1F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035C3-4372-458F-A3D7-360231731F68}">
      <dsp:nvSpPr>
        <dsp:cNvPr id="0" name=""/>
        <dsp:cNvSpPr/>
      </dsp:nvSpPr>
      <dsp:spPr>
        <a:xfrm>
          <a:off x="2753" y="82468"/>
          <a:ext cx="1810340" cy="18335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Изменение климата</a:t>
          </a:r>
          <a:endParaRPr lang="ru-RU" sz="1800" kern="1200" dirty="0"/>
        </a:p>
      </dsp:txBody>
      <dsp:txXfrm>
        <a:off x="267871" y="350983"/>
        <a:ext cx="1280104" cy="1296508"/>
      </dsp:txXfrm>
    </dsp:sp>
    <dsp:sp modelId="{F58DFFAB-876D-4B3F-AD2B-12B59DBA9F05}">
      <dsp:nvSpPr>
        <dsp:cNvPr id="0" name=""/>
        <dsp:cNvSpPr/>
      </dsp:nvSpPr>
      <dsp:spPr>
        <a:xfrm>
          <a:off x="481601" y="2035377"/>
          <a:ext cx="852644" cy="85264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94619" y="2361428"/>
        <a:ext cx="626608" cy="200542"/>
      </dsp:txXfrm>
    </dsp:sp>
    <dsp:sp modelId="{A1FC8898-5D61-4246-858F-634DA6E391B6}">
      <dsp:nvSpPr>
        <dsp:cNvPr id="0" name=""/>
        <dsp:cNvSpPr/>
      </dsp:nvSpPr>
      <dsp:spPr>
        <a:xfrm>
          <a:off x="6141" y="3007392"/>
          <a:ext cx="1803563" cy="1762798"/>
        </a:xfrm>
        <a:prstGeom prst="ellipse">
          <a:avLst/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Меры по снижению рисков</a:t>
          </a:r>
          <a:endParaRPr lang="ru-RU" sz="2100" kern="1200" dirty="0"/>
        </a:p>
      </dsp:txBody>
      <dsp:txXfrm>
        <a:off x="270267" y="3265548"/>
        <a:ext cx="1275311" cy="1246486"/>
      </dsp:txXfrm>
    </dsp:sp>
    <dsp:sp modelId="{79BA653C-703B-4E37-A354-BDEA119298BA}">
      <dsp:nvSpPr>
        <dsp:cNvPr id="0" name=""/>
        <dsp:cNvSpPr/>
      </dsp:nvSpPr>
      <dsp:spPr>
        <a:xfrm>
          <a:off x="1750408" y="2152895"/>
          <a:ext cx="1033879" cy="546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750408" y="2262269"/>
        <a:ext cx="869819" cy="328120"/>
      </dsp:txXfrm>
    </dsp:sp>
    <dsp:sp modelId="{B9EFB761-C32E-4D8B-A9C6-CA06CCBBF764}">
      <dsp:nvSpPr>
        <dsp:cNvPr id="0" name=""/>
        <dsp:cNvSpPr/>
      </dsp:nvSpPr>
      <dsp:spPr>
        <a:xfrm>
          <a:off x="2695140" y="825210"/>
          <a:ext cx="2940153" cy="3202238"/>
        </a:xfrm>
        <a:prstGeom prst="ellipse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Достижение ЦУР</a:t>
          </a:r>
          <a:endParaRPr lang="ru-RU" sz="2800" kern="1200" dirty="0"/>
        </a:p>
      </dsp:txBody>
      <dsp:txXfrm>
        <a:off x="3125715" y="1294167"/>
        <a:ext cx="2079003" cy="2264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3C50A-8308-4E76-9140-82B0F1B83E0D}">
      <dsp:nvSpPr>
        <dsp:cNvPr id="0" name=""/>
        <dsp:cNvSpPr/>
      </dsp:nvSpPr>
      <dsp:spPr>
        <a:xfrm>
          <a:off x="0" y="1434917"/>
          <a:ext cx="11678969" cy="241072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E44C1-914D-4752-8C84-BE32469FE544}">
      <dsp:nvSpPr>
        <dsp:cNvPr id="0" name=""/>
        <dsp:cNvSpPr/>
      </dsp:nvSpPr>
      <dsp:spPr>
        <a:xfrm>
          <a:off x="1249" y="0"/>
          <a:ext cx="996380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ККПИК, 2012 г.</a:t>
          </a:r>
          <a:endParaRPr lang="en-US" sz="1600" kern="1200" dirty="0"/>
        </a:p>
      </dsp:txBody>
      <dsp:txXfrm>
        <a:off x="1249" y="0"/>
        <a:ext cx="996380" cy="2112222"/>
      </dsp:txXfrm>
    </dsp:sp>
    <dsp:sp modelId="{5F4C52F3-366E-4987-BAA8-1C08E9C96DF3}">
      <dsp:nvSpPr>
        <dsp:cNvPr id="0" name=""/>
        <dsp:cNvSpPr/>
      </dsp:nvSpPr>
      <dsp:spPr>
        <a:xfrm>
          <a:off x="235412" y="2376250"/>
          <a:ext cx="528055" cy="528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C82B4-E4A4-42D0-9DAA-48520B92F2DA}">
      <dsp:nvSpPr>
        <dsp:cNvPr id="0" name=""/>
        <dsp:cNvSpPr/>
      </dsp:nvSpPr>
      <dsp:spPr>
        <a:xfrm>
          <a:off x="1028617" y="3168334"/>
          <a:ext cx="1067389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Приоритетные направления адаптации к ИК в КР до 2017 года (устарели)</a:t>
          </a:r>
          <a:endParaRPr lang="en-US" sz="1400" kern="1200" dirty="0"/>
        </a:p>
      </dsp:txBody>
      <dsp:txXfrm>
        <a:off x="1028617" y="3168334"/>
        <a:ext cx="1067389" cy="2112222"/>
      </dsp:txXfrm>
    </dsp:sp>
    <dsp:sp modelId="{DFF8A209-D33A-43F2-8EC3-D3058357568D}">
      <dsp:nvSpPr>
        <dsp:cNvPr id="0" name=""/>
        <dsp:cNvSpPr/>
      </dsp:nvSpPr>
      <dsp:spPr>
        <a:xfrm>
          <a:off x="1298284" y="2376250"/>
          <a:ext cx="528055" cy="5280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B53AB-B12D-496E-B5F8-2FE1FDA416B2}">
      <dsp:nvSpPr>
        <dsp:cNvPr id="0" name=""/>
        <dsp:cNvSpPr/>
      </dsp:nvSpPr>
      <dsp:spPr>
        <a:xfrm>
          <a:off x="2126993" y="0"/>
          <a:ext cx="832914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ППАИК (КИФ) 2015 г.</a:t>
          </a:r>
          <a:endParaRPr lang="en-US" sz="1600" kern="1200" dirty="0"/>
        </a:p>
      </dsp:txBody>
      <dsp:txXfrm>
        <a:off x="2126993" y="0"/>
        <a:ext cx="832914" cy="2112222"/>
      </dsp:txXfrm>
    </dsp:sp>
    <dsp:sp modelId="{DC63BCBC-3B36-4F4F-806D-120ED8EE3C3E}">
      <dsp:nvSpPr>
        <dsp:cNvPr id="0" name=""/>
        <dsp:cNvSpPr/>
      </dsp:nvSpPr>
      <dsp:spPr>
        <a:xfrm>
          <a:off x="2279422" y="2376250"/>
          <a:ext cx="528055" cy="5280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74B04-00E7-450C-958E-8BB0E3CD54BD}">
      <dsp:nvSpPr>
        <dsp:cNvPr id="0" name=""/>
        <dsp:cNvSpPr/>
      </dsp:nvSpPr>
      <dsp:spPr>
        <a:xfrm>
          <a:off x="2990894" y="3168334"/>
          <a:ext cx="1115171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Подписание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Парижского соглашения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2016 г.,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ПНОВ КР</a:t>
          </a:r>
          <a:endParaRPr lang="en-US" sz="1400" kern="1200" dirty="0"/>
        </a:p>
      </dsp:txBody>
      <dsp:txXfrm>
        <a:off x="2990894" y="3168334"/>
        <a:ext cx="1115171" cy="2112222"/>
      </dsp:txXfrm>
    </dsp:sp>
    <dsp:sp modelId="{4F0F8F20-66D9-44D5-88AA-DC53F2E48BF4}">
      <dsp:nvSpPr>
        <dsp:cNvPr id="0" name=""/>
        <dsp:cNvSpPr/>
      </dsp:nvSpPr>
      <dsp:spPr>
        <a:xfrm>
          <a:off x="3284452" y="2376250"/>
          <a:ext cx="528055" cy="528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3E022-236B-4C0F-82B5-41CDBA265BF4}">
      <dsp:nvSpPr>
        <dsp:cNvPr id="0" name=""/>
        <dsp:cNvSpPr/>
      </dsp:nvSpPr>
      <dsp:spPr>
        <a:xfrm>
          <a:off x="4137052" y="0"/>
          <a:ext cx="1189470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3-е НС, 2016 г.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Подготовка 4НС</a:t>
          </a:r>
          <a:endParaRPr lang="en-US" sz="1600" kern="1200" dirty="0"/>
        </a:p>
      </dsp:txBody>
      <dsp:txXfrm>
        <a:off x="4137052" y="0"/>
        <a:ext cx="1189470" cy="2112222"/>
      </dsp:txXfrm>
    </dsp:sp>
    <dsp:sp modelId="{461165B3-35DD-4490-8325-ECB70D67ACA4}">
      <dsp:nvSpPr>
        <dsp:cNvPr id="0" name=""/>
        <dsp:cNvSpPr/>
      </dsp:nvSpPr>
      <dsp:spPr>
        <a:xfrm>
          <a:off x="4467759" y="2376250"/>
          <a:ext cx="528055" cy="5280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4679B-402B-4B27-8529-F7C9FD18520A}">
      <dsp:nvSpPr>
        <dsp:cNvPr id="0" name=""/>
        <dsp:cNvSpPr/>
      </dsp:nvSpPr>
      <dsp:spPr>
        <a:xfrm>
          <a:off x="5357509" y="3168334"/>
          <a:ext cx="1038721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ЦКФ, 2018 г.</a:t>
          </a:r>
          <a:endParaRPr lang="en-US" sz="1600" kern="1200" dirty="0"/>
        </a:p>
      </dsp:txBody>
      <dsp:txXfrm>
        <a:off x="5357509" y="3168334"/>
        <a:ext cx="1038721" cy="2112222"/>
      </dsp:txXfrm>
    </dsp:sp>
    <dsp:sp modelId="{97D66B76-9862-4F2A-B920-24403A2AE3FB}">
      <dsp:nvSpPr>
        <dsp:cNvPr id="0" name=""/>
        <dsp:cNvSpPr/>
      </dsp:nvSpPr>
      <dsp:spPr>
        <a:xfrm>
          <a:off x="5612842" y="2376250"/>
          <a:ext cx="528055" cy="5280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CE58-8866-4F06-AFC2-C2A4935932DA}">
      <dsp:nvSpPr>
        <dsp:cNvPr id="0" name=""/>
        <dsp:cNvSpPr/>
      </dsp:nvSpPr>
      <dsp:spPr>
        <a:xfrm>
          <a:off x="6427217" y="0"/>
          <a:ext cx="1047701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13792" tIns="113792" rIns="113792" bIns="113792" numCol="1" spcCol="1270" anchor="b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2 проекта, 2 заявки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в ЗКФ </a:t>
          </a:r>
          <a:endParaRPr lang="en-US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427217" y="0"/>
        <a:ext cx="1047701" cy="2112222"/>
      </dsp:txXfrm>
    </dsp:sp>
    <dsp:sp modelId="{EAA49E9C-DDC9-4A33-867C-8B8CE5E4B3D5}">
      <dsp:nvSpPr>
        <dsp:cNvPr id="0" name=""/>
        <dsp:cNvSpPr/>
      </dsp:nvSpPr>
      <dsp:spPr>
        <a:xfrm>
          <a:off x="6687040" y="2376250"/>
          <a:ext cx="528055" cy="5280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56AFF-1CB1-45B8-BEC4-FCD379FF5630}">
      <dsp:nvSpPr>
        <dsp:cNvPr id="0" name=""/>
        <dsp:cNvSpPr/>
      </dsp:nvSpPr>
      <dsp:spPr>
        <a:xfrm>
          <a:off x="7505905" y="3168334"/>
          <a:ext cx="911582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</a:t>
          </a:r>
          <a:r>
            <a:rPr lang="ru-RU" sz="1600" kern="1200" dirty="0" smtClean="0"/>
            <a:t>ГАВР,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2019 г.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7505905" y="3168334"/>
        <a:ext cx="911582" cy="2112222"/>
      </dsp:txXfrm>
    </dsp:sp>
    <dsp:sp modelId="{0725E506-8694-4775-96C2-0DD1E4336502}">
      <dsp:nvSpPr>
        <dsp:cNvPr id="0" name=""/>
        <dsp:cNvSpPr/>
      </dsp:nvSpPr>
      <dsp:spPr>
        <a:xfrm>
          <a:off x="7697668" y="2376250"/>
          <a:ext cx="528055" cy="5280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9E767-456B-4BD1-9A93-8F8CF42A16E2}">
      <dsp:nvSpPr>
        <dsp:cNvPr id="0" name=""/>
        <dsp:cNvSpPr/>
      </dsp:nvSpPr>
      <dsp:spPr>
        <a:xfrm>
          <a:off x="8448474" y="0"/>
          <a:ext cx="1119298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Программа и план развития зеленой экономики в КР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2019 -2023 </a:t>
          </a:r>
          <a:endParaRPr lang="en-US" sz="1400" kern="1200" dirty="0" smtClean="0"/>
        </a:p>
      </dsp:txBody>
      <dsp:txXfrm>
        <a:off x="8448474" y="0"/>
        <a:ext cx="1119298" cy="2112222"/>
      </dsp:txXfrm>
    </dsp:sp>
    <dsp:sp modelId="{15D4AD03-2C96-4D9C-AB59-58983A8E6B5A}">
      <dsp:nvSpPr>
        <dsp:cNvPr id="0" name=""/>
        <dsp:cNvSpPr/>
      </dsp:nvSpPr>
      <dsp:spPr>
        <a:xfrm>
          <a:off x="8744096" y="2376250"/>
          <a:ext cx="528055" cy="528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BB639-F82D-4015-A609-A4358EB97FA0}">
      <dsp:nvSpPr>
        <dsp:cNvPr id="0" name=""/>
        <dsp:cNvSpPr/>
      </dsp:nvSpPr>
      <dsp:spPr>
        <a:xfrm>
          <a:off x="9598760" y="3168334"/>
          <a:ext cx="911062" cy="211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Ратификация Парижского соглашения</a:t>
          </a:r>
          <a:endParaRPr lang="en-US" sz="1400" kern="1200" dirty="0"/>
        </a:p>
      </dsp:txBody>
      <dsp:txXfrm>
        <a:off x="9598760" y="3168334"/>
        <a:ext cx="911062" cy="2112222"/>
      </dsp:txXfrm>
    </dsp:sp>
    <dsp:sp modelId="{43603E64-DE8F-487F-9443-7F11C28EBFB5}">
      <dsp:nvSpPr>
        <dsp:cNvPr id="0" name=""/>
        <dsp:cNvSpPr/>
      </dsp:nvSpPr>
      <dsp:spPr>
        <a:xfrm>
          <a:off x="9790263" y="2376250"/>
          <a:ext cx="528055" cy="5280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4BE7C-9FCD-44C2-BCF0-ECD7AA730BEB}">
      <dsp:nvSpPr>
        <dsp:cNvPr id="0" name=""/>
        <dsp:cNvSpPr/>
      </dsp:nvSpPr>
      <dsp:spPr>
        <a:xfrm>
          <a:off x="4593630" y="1377244"/>
          <a:ext cx="1764344" cy="17645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AEF302-0675-4268-B399-B32F3249F84A}">
      <dsp:nvSpPr>
        <dsp:cNvPr id="0" name=""/>
        <dsp:cNvSpPr/>
      </dsp:nvSpPr>
      <dsp:spPr>
        <a:xfrm>
          <a:off x="4464980" y="0"/>
          <a:ext cx="2021644" cy="10818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и развитие системы комплексного мониторинга и прогнозирования ЧС</a:t>
          </a:r>
          <a:endParaRPr lang="en-US" sz="1400" kern="1200" dirty="0"/>
        </a:p>
      </dsp:txBody>
      <dsp:txXfrm>
        <a:off x="4464980" y="0"/>
        <a:ext cx="2021644" cy="1081889"/>
      </dsp:txXfrm>
    </dsp:sp>
    <dsp:sp modelId="{196674D7-F777-4F6A-BEA7-C3ADABCD6C2B}">
      <dsp:nvSpPr>
        <dsp:cNvPr id="0" name=""/>
        <dsp:cNvSpPr/>
      </dsp:nvSpPr>
      <dsp:spPr>
        <a:xfrm>
          <a:off x="5111171" y="1626079"/>
          <a:ext cx="1764344" cy="17645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3C88AF-4137-426B-B672-4A3535ED1F8A}">
      <dsp:nvSpPr>
        <dsp:cNvPr id="0" name=""/>
        <dsp:cNvSpPr/>
      </dsp:nvSpPr>
      <dsp:spPr>
        <a:xfrm>
          <a:off x="7093118" y="1027794"/>
          <a:ext cx="1911373" cy="11900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Институциональное укрепление и усиление потенциала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err="1" smtClean="0"/>
            <a:t>Гидромет</a:t>
          </a:r>
          <a:r>
            <a:rPr lang="ru-RU" sz="1400" b="0" kern="1200" dirty="0" smtClean="0"/>
            <a:t> КР</a:t>
          </a:r>
          <a:endParaRPr lang="en-US" sz="1400" b="0" kern="1200" dirty="0"/>
        </a:p>
      </dsp:txBody>
      <dsp:txXfrm>
        <a:off x="7093118" y="1027794"/>
        <a:ext cx="1911373" cy="1190077"/>
      </dsp:txXfrm>
    </dsp:sp>
    <dsp:sp modelId="{52E3B8BC-11FD-44FC-94B4-71CD6164B30E}">
      <dsp:nvSpPr>
        <dsp:cNvPr id="0" name=""/>
        <dsp:cNvSpPr/>
      </dsp:nvSpPr>
      <dsp:spPr>
        <a:xfrm>
          <a:off x="5238351" y="2185956"/>
          <a:ext cx="1764344" cy="17645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1240D3-12EF-4D40-A673-1D783527BCDB}">
      <dsp:nvSpPr>
        <dsp:cNvPr id="0" name=""/>
        <dsp:cNvSpPr/>
      </dsp:nvSpPr>
      <dsp:spPr>
        <a:xfrm>
          <a:off x="7276904" y="2542439"/>
          <a:ext cx="1874616" cy="1271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Автоматизация метео станций </a:t>
          </a:r>
          <a:endParaRPr lang="en-US" sz="1400" kern="1200"/>
        </a:p>
      </dsp:txBody>
      <dsp:txXfrm>
        <a:off x="7276904" y="2542439"/>
        <a:ext cx="1874616" cy="1271219"/>
      </dsp:txXfrm>
    </dsp:sp>
    <dsp:sp modelId="{F8A1802F-9C2C-4F2B-9512-5105F68177C5}">
      <dsp:nvSpPr>
        <dsp:cNvPr id="0" name=""/>
        <dsp:cNvSpPr/>
      </dsp:nvSpPr>
      <dsp:spPr>
        <a:xfrm>
          <a:off x="4880336" y="2634940"/>
          <a:ext cx="1764344" cy="17645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C2E422-22FA-450D-8464-FD86FE812F02}">
      <dsp:nvSpPr>
        <dsp:cNvPr id="0" name=""/>
        <dsp:cNvSpPr/>
      </dsp:nvSpPr>
      <dsp:spPr>
        <a:xfrm>
          <a:off x="6468246" y="4246414"/>
          <a:ext cx="2021644" cy="11630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Единая информационно-управляющая система КР в чрезвычайных и кризисных ситуациях (ЕИУС) </a:t>
          </a:r>
          <a:endParaRPr lang="en-US" sz="1400" kern="1200" dirty="0"/>
        </a:p>
      </dsp:txBody>
      <dsp:txXfrm>
        <a:off x="6468246" y="4246414"/>
        <a:ext cx="2021644" cy="1163030"/>
      </dsp:txXfrm>
    </dsp:sp>
    <dsp:sp modelId="{B2F3827C-5F0D-4871-A254-1BD8172DE937}">
      <dsp:nvSpPr>
        <dsp:cNvPr id="0" name=""/>
        <dsp:cNvSpPr/>
      </dsp:nvSpPr>
      <dsp:spPr>
        <a:xfrm>
          <a:off x="4306924" y="2634940"/>
          <a:ext cx="1764344" cy="17645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785B87-D531-4AE9-89A5-44102BE1EA37}">
      <dsp:nvSpPr>
        <dsp:cNvPr id="0" name=""/>
        <dsp:cNvSpPr/>
      </dsp:nvSpPr>
      <dsp:spPr>
        <a:xfrm>
          <a:off x="2461713" y="4246414"/>
          <a:ext cx="2021644" cy="11630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Центр управления в кризисных ситуациях </a:t>
          </a:r>
          <a:endParaRPr lang="en-US" sz="1400" kern="1200"/>
        </a:p>
      </dsp:txBody>
      <dsp:txXfrm>
        <a:off x="2461713" y="4246414"/>
        <a:ext cx="2021644" cy="1163030"/>
      </dsp:txXfrm>
    </dsp:sp>
    <dsp:sp modelId="{C2595C21-D02E-45F7-BCFE-82DE3398A9AE}">
      <dsp:nvSpPr>
        <dsp:cNvPr id="0" name=""/>
        <dsp:cNvSpPr/>
      </dsp:nvSpPr>
      <dsp:spPr>
        <a:xfrm>
          <a:off x="3948909" y="2185956"/>
          <a:ext cx="1764344" cy="17645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DDA81B-5A62-419E-89B2-2555AD87A589}">
      <dsp:nvSpPr>
        <dsp:cNvPr id="0" name=""/>
        <dsp:cNvSpPr/>
      </dsp:nvSpPr>
      <dsp:spPr>
        <a:xfrm>
          <a:off x="1800084" y="2542439"/>
          <a:ext cx="1874616" cy="12712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Общегосударственная комплексная система информирования и оповещения населения (ОКСИОН)</a:t>
          </a:r>
          <a:endParaRPr lang="en-US" sz="1400" kern="1200"/>
        </a:p>
      </dsp:txBody>
      <dsp:txXfrm>
        <a:off x="1800084" y="2542439"/>
        <a:ext cx="1874616" cy="1271219"/>
      </dsp:txXfrm>
    </dsp:sp>
    <dsp:sp modelId="{58D5A560-BA3D-450D-9C68-8A65FEB73289}">
      <dsp:nvSpPr>
        <dsp:cNvPr id="0" name=""/>
        <dsp:cNvSpPr/>
      </dsp:nvSpPr>
      <dsp:spPr>
        <a:xfrm>
          <a:off x="4076089" y="1626079"/>
          <a:ext cx="1764344" cy="176456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FCC6EA-B98C-4AB4-8E6F-68FCA8908B1C}">
      <dsp:nvSpPr>
        <dsp:cNvPr id="0" name=""/>
        <dsp:cNvSpPr/>
      </dsp:nvSpPr>
      <dsp:spPr>
        <a:xfrm>
          <a:off x="1792129" y="828337"/>
          <a:ext cx="2221340" cy="15889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Единая государственная дежурно-диспетчерская </a:t>
          </a:r>
          <a:r>
            <a:rPr lang="ru-RU" sz="1400" b="1" kern="1200" dirty="0" smtClean="0"/>
            <a:t>служба 112 </a:t>
          </a:r>
        </a:p>
      </dsp:txBody>
      <dsp:txXfrm>
        <a:off x="1792129" y="828337"/>
        <a:ext cx="2221340" cy="1588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B82D-BC36-4CC0-A6DF-363AD0F21739}">
      <dsp:nvSpPr>
        <dsp:cNvPr id="0" name=""/>
        <dsp:cNvSpPr/>
      </dsp:nvSpPr>
      <dsp:spPr>
        <a:xfrm>
          <a:off x="-6077804" y="-934761"/>
          <a:ext cx="7272786" cy="727278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F7C05-C399-4AD3-9589-56803450C41B}">
      <dsp:nvSpPr>
        <dsp:cNvPr id="0" name=""/>
        <dsp:cNvSpPr/>
      </dsp:nvSpPr>
      <dsp:spPr>
        <a:xfrm>
          <a:off x="596429" y="187406"/>
          <a:ext cx="9266964" cy="72699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dirty="0">
              <a:solidFill>
                <a:schemeClr val="tx2">
                  <a:lumMod val="50000"/>
                </a:schemeClr>
              </a:solidFill>
            </a:rPr>
            <a:t>Создание благоприятной правовой и институциональной среды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6429" y="187406"/>
        <a:ext cx="9266964" cy="726991"/>
      </dsp:txXfrm>
    </dsp:sp>
    <dsp:sp modelId="{06041E82-BFD8-49C0-85AA-2505A310F51E}">
      <dsp:nvSpPr>
        <dsp:cNvPr id="0" name=""/>
        <dsp:cNvSpPr/>
      </dsp:nvSpPr>
      <dsp:spPr>
        <a:xfrm>
          <a:off x="14390" y="151096"/>
          <a:ext cx="882991" cy="81763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9000" r="-29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940C6-4D50-41A6-9B08-A5FEEFACC104}">
      <dsp:nvSpPr>
        <dsp:cNvPr id="0" name=""/>
        <dsp:cNvSpPr/>
      </dsp:nvSpPr>
      <dsp:spPr>
        <a:xfrm>
          <a:off x="931243" y="1050204"/>
          <a:ext cx="8923017" cy="78900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dirty="0">
              <a:solidFill>
                <a:schemeClr val="tx2">
                  <a:lumMod val="50000"/>
                </a:schemeClr>
              </a:solidFill>
            </a:rPr>
            <a:t>Повышение информированности, потенциала и знаний по вопросам изменения климата</a:t>
          </a:r>
        </a:p>
      </dsp:txBody>
      <dsp:txXfrm>
        <a:off x="931243" y="1050204"/>
        <a:ext cx="8923017" cy="789002"/>
      </dsp:txXfrm>
    </dsp:sp>
    <dsp:sp modelId="{6E59ECF5-4E6E-4F91-828F-F383B295ACDA}">
      <dsp:nvSpPr>
        <dsp:cNvPr id="0" name=""/>
        <dsp:cNvSpPr/>
      </dsp:nvSpPr>
      <dsp:spPr>
        <a:xfrm>
          <a:off x="365790" y="941925"/>
          <a:ext cx="897042" cy="86646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6000" b="-6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06C46-99C2-4F03-A08F-B5C828D79512}">
      <dsp:nvSpPr>
        <dsp:cNvPr id="0" name=""/>
        <dsp:cNvSpPr/>
      </dsp:nvSpPr>
      <dsp:spPr>
        <a:xfrm>
          <a:off x="1070404" y="1950770"/>
          <a:ext cx="8816777" cy="72905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dirty="0"/>
            <a:t>   </a:t>
          </a:r>
          <a:r>
            <a:rPr lang="ru-RU" sz="1800" b="1" kern="1200" cap="none" dirty="0">
              <a:solidFill>
                <a:schemeClr val="tx2">
                  <a:lumMod val="50000"/>
                </a:schemeClr>
              </a:solidFill>
            </a:rPr>
            <a:t>Реформирование регуляторных и финансовых систем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70404" y="1950770"/>
        <a:ext cx="8816777" cy="729056"/>
      </dsp:txXfrm>
    </dsp:sp>
    <dsp:sp modelId="{1AF622FF-07AC-435F-9736-D8CD1A247E6F}">
      <dsp:nvSpPr>
        <dsp:cNvPr id="0" name=""/>
        <dsp:cNvSpPr/>
      </dsp:nvSpPr>
      <dsp:spPr>
        <a:xfrm>
          <a:off x="669709" y="1877894"/>
          <a:ext cx="918033" cy="83104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8000" r="-18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96188-DBD3-434B-9BBB-AF423398828E}">
      <dsp:nvSpPr>
        <dsp:cNvPr id="0" name=""/>
        <dsp:cNvSpPr/>
      </dsp:nvSpPr>
      <dsp:spPr>
        <a:xfrm>
          <a:off x="1093306" y="2797521"/>
          <a:ext cx="8795718" cy="74898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50000"/>
                </a:schemeClr>
              </a:solidFill>
            </a:rPr>
            <a:t>Реализация НАП, НОВ, КИП и Программы зеленой экономики</a:t>
          </a:r>
        </a:p>
      </dsp:txBody>
      <dsp:txXfrm>
        <a:off x="1093306" y="2797521"/>
        <a:ext cx="8795718" cy="748983"/>
      </dsp:txXfrm>
    </dsp:sp>
    <dsp:sp modelId="{C11497B8-606F-4A03-B78F-A4D352E08627}">
      <dsp:nvSpPr>
        <dsp:cNvPr id="0" name=""/>
        <dsp:cNvSpPr/>
      </dsp:nvSpPr>
      <dsp:spPr>
        <a:xfrm>
          <a:off x="669709" y="2772514"/>
          <a:ext cx="863707" cy="80140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8000" r="-28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2F7C-0348-42AC-8E82-CF67D0274EE1}">
      <dsp:nvSpPr>
        <dsp:cNvPr id="0" name=""/>
        <dsp:cNvSpPr/>
      </dsp:nvSpPr>
      <dsp:spPr>
        <a:xfrm>
          <a:off x="923782" y="3661851"/>
          <a:ext cx="8988453" cy="6747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50000"/>
                </a:schemeClr>
              </a:solidFill>
            </a:rPr>
            <a:t>Усиление технического потенциала сил реагирования на ЧС</a:t>
          </a:r>
        </a:p>
      </dsp:txBody>
      <dsp:txXfrm>
        <a:off x="923782" y="3661851"/>
        <a:ext cx="8988453" cy="674759"/>
      </dsp:txXfrm>
    </dsp:sp>
    <dsp:sp modelId="{0848BB5B-263D-4714-917E-33A86AFBD057}">
      <dsp:nvSpPr>
        <dsp:cNvPr id="0" name=""/>
        <dsp:cNvSpPr/>
      </dsp:nvSpPr>
      <dsp:spPr>
        <a:xfrm>
          <a:off x="471999" y="3609857"/>
          <a:ext cx="827763" cy="841387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28000" r="-28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B1683-D71E-4184-B215-CD62CB61CFE3}">
      <dsp:nvSpPr>
        <dsp:cNvPr id="0" name=""/>
        <dsp:cNvSpPr/>
      </dsp:nvSpPr>
      <dsp:spPr>
        <a:xfrm>
          <a:off x="464938" y="4481467"/>
          <a:ext cx="9456376" cy="70566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52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tx2">
                  <a:lumMod val="50000"/>
                </a:schemeClr>
              </a:solidFill>
            </a:rPr>
            <a:t>Развитие системы комплексного мониторинга и прогнозирования ЧС</a:t>
          </a:r>
        </a:p>
      </dsp:txBody>
      <dsp:txXfrm>
        <a:off x="464938" y="4481467"/>
        <a:ext cx="9456376" cy="705665"/>
      </dsp:txXfrm>
    </dsp:sp>
    <dsp:sp modelId="{1AAF69B0-76F3-4CDF-91F4-ECA93DB629E1}">
      <dsp:nvSpPr>
        <dsp:cNvPr id="0" name=""/>
        <dsp:cNvSpPr/>
      </dsp:nvSpPr>
      <dsp:spPr>
        <a:xfrm>
          <a:off x="79716" y="4401820"/>
          <a:ext cx="824769" cy="864959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l="-26000" r="-26000"/>
          </a:stretch>
        </a:blip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FCF16-01DC-4BA1-BFB3-6E34618FBBEB}">
      <dsp:nvSpPr>
        <dsp:cNvPr id="0" name=""/>
        <dsp:cNvSpPr/>
      </dsp:nvSpPr>
      <dsp:spPr>
        <a:xfrm rot="5400000">
          <a:off x="8853342" y="1007848"/>
          <a:ext cx="1614961" cy="1840184"/>
        </a:xfrm>
        <a:prstGeom prst="wedgeRoundRect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Тарифная и фискальная политика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8819567" y="1199295"/>
        <a:ext cx="1682512" cy="1457289"/>
      </dsp:txXfrm>
    </dsp:sp>
    <dsp:sp modelId="{2062B7C6-9016-4151-8216-DEA8C7D608A6}">
      <dsp:nvSpPr>
        <dsp:cNvPr id="0" name=""/>
        <dsp:cNvSpPr/>
      </dsp:nvSpPr>
      <dsp:spPr>
        <a:xfrm>
          <a:off x="6250314" y="541009"/>
          <a:ext cx="1007770" cy="54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B3779-80CA-429B-A689-6ED65723B093}">
      <dsp:nvSpPr>
        <dsp:cNvPr id="0" name=""/>
        <dsp:cNvSpPr/>
      </dsp:nvSpPr>
      <dsp:spPr>
        <a:xfrm rot="5400000">
          <a:off x="4590342" y="1170947"/>
          <a:ext cx="1563742" cy="1780413"/>
        </a:xfrm>
        <a:prstGeom prst="wedgeRoundRect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Устойчивое финансирование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4558343" y="1355618"/>
        <a:ext cx="1627741" cy="1411070"/>
      </dsp:txXfrm>
    </dsp:sp>
    <dsp:sp modelId="{83AF0517-7FC5-46C8-9B77-56B97391525E}">
      <dsp:nvSpPr>
        <dsp:cNvPr id="0" name=""/>
        <dsp:cNvSpPr/>
      </dsp:nvSpPr>
      <dsp:spPr>
        <a:xfrm rot="5400000">
          <a:off x="2764646" y="2695208"/>
          <a:ext cx="1449889" cy="1652576"/>
        </a:xfrm>
        <a:prstGeom prst="wedgeRoundRectCallou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Зеленые субсидии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2734081" y="2867329"/>
        <a:ext cx="1511020" cy="1308333"/>
      </dsp:txXfrm>
    </dsp:sp>
    <dsp:sp modelId="{012ACBF0-6ED1-4D40-AF98-D478BFBA5229}">
      <dsp:nvSpPr>
        <dsp:cNvPr id="0" name=""/>
        <dsp:cNvSpPr/>
      </dsp:nvSpPr>
      <dsp:spPr>
        <a:xfrm>
          <a:off x="4007211" y="1955668"/>
          <a:ext cx="975262" cy="54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A2187-E334-4340-90A9-2A330D0A9CD7}">
      <dsp:nvSpPr>
        <dsp:cNvPr id="0" name=""/>
        <dsp:cNvSpPr/>
      </dsp:nvSpPr>
      <dsp:spPr>
        <a:xfrm rot="5400000">
          <a:off x="6758133" y="-74022"/>
          <a:ext cx="1487428" cy="1776563"/>
        </a:xfrm>
        <a:prstGeom prst="wedgeRoundRectCallou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Зеленые </a:t>
          </a:r>
          <a:r>
            <a:rPr lang="ru-RU" sz="1800" kern="1200" dirty="0" err="1" smtClean="0">
              <a:solidFill>
                <a:schemeClr val="tx1"/>
              </a:solidFill>
            </a:rPr>
            <a:t>госзакупки</a:t>
          </a:r>
          <a:endParaRPr lang="ru-RU" sz="1800" kern="1200" dirty="0" smtClean="0">
            <a:solidFill>
              <a:schemeClr val="tx1"/>
            </a:solidFill>
          </a:endParaRPr>
        </a:p>
      </dsp:txBody>
      <dsp:txXfrm rot="-5400000">
        <a:off x="6686176" y="143155"/>
        <a:ext cx="1631343" cy="1342208"/>
      </dsp:txXfrm>
    </dsp:sp>
    <dsp:sp modelId="{A6B53EDF-EF84-451A-9F67-568F120322F4}">
      <dsp:nvSpPr>
        <dsp:cNvPr id="0" name=""/>
        <dsp:cNvSpPr/>
      </dsp:nvSpPr>
      <dsp:spPr>
        <a:xfrm rot="5400000">
          <a:off x="6761104" y="2439455"/>
          <a:ext cx="1529220" cy="1746309"/>
        </a:xfrm>
        <a:prstGeom prst="wedgeRoundRectCallou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Стандарты экологической безопасности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6727210" y="2622649"/>
        <a:ext cx="1597009" cy="1379920"/>
      </dsp:txXfrm>
    </dsp:sp>
    <dsp:sp modelId="{3997C7A2-F292-4CE2-8F58-44051EA7D42D}">
      <dsp:nvSpPr>
        <dsp:cNvPr id="0" name=""/>
        <dsp:cNvSpPr/>
      </dsp:nvSpPr>
      <dsp:spPr>
        <a:xfrm>
          <a:off x="6250314" y="3332900"/>
          <a:ext cx="1007770" cy="54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6250314" y="3332900"/>
        <a:ext cx="1007770" cy="541812"/>
      </dsp:txXfrm>
    </dsp:sp>
    <dsp:sp modelId="{77639158-B85C-4A53-86E1-E8E1AB7EA592}">
      <dsp:nvSpPr>
        <dsp:cNvPr id="0" name=""/>
        <dsp:cNvSpPr/>
      </dsp:nvSpPr>
      <dsp:spPr>
        <a:xfrm rot="5400000">
          <a:off x="920274" y="4104838"/>
          <a:ext cx="1540110" cy="1741422"/>
        </a:xfrm>
        <a:prstGeom prst="wedgeRoundRect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Страхование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894800" y="4280676"/>
        <a:ext cx="1591058" cy="1389746"/>
      </dsp:txXfrm>
    </dsp:sp>
    <dsp:sp modelId="{4321B9D1-FAD8-4382-AB4D-CB24EA61BC45}">
      <dsp:nvSpPr>
        <dsp:cNvPr id="0" name=""/>
        <dsp:cNvSpPr/>
      </dsp:nvSpPr>
      <dsp:spPr>
        <a:xfrm rot="5400000">
          <a:off x="4760562" y="4095246"/>
          <a:ext cx="1765215" cy="1801295"/>
        </a:xfrm>
        <a:prstGeom prst="wedgeRoundRect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НТД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(СНиП, СанПиН, ГОСТ, ТР и т.п.)</a:t>
          </a:r>
          <a:endParaRPr lang="ru-RU" sz="1900" kern="1200" dirty="0">
            <a:solidFill>
              <a:schemeClr val="tx1"/>
            </a:solidFill>
          </a:endParaRPr>
        </a:p>
      </dsp:txBody>
      <dsp:txXfrm rot="-5400000">
        <a:off x="4828693" y="4199457"/>
        <a:ext cx="1628953" cy="1592873"/>
      </dsp:txXfrm>
    </dsp:sp>
    <dsp:sp modelId="{27CEBED4-F94B-4643-B657-D35EF3054F5A}">
      <dsp:nvSpPr>
        <dsp:cNvPr id="0" name=""/>
        <dsp:cNvSpPr/>
      </dsp:nvSpPr>
      <dsp:spPr>
        <a:xfrm>
          <a:off x="4007211" y="4849027"/>
          <a:ext cx="975262" cy="54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78535-2153-4C47-92C0-0216A37DEAE3}">
      <dsp:nvSpPr>
        <dsp:cNvPr id="0" name=""/>
        <dsp:cNvSpPr/>
      </dsp:nvSpPr>
      <dsp:spPr>
        <a:xfrm rot="5400000">
          <a:off x="8932556" y="3922504"/>
          <a:ext cx="1594255" cy="1828266"/>
        </a:xfrm>
        <a:prstGeom prst="wedgeRoundRectCallou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Экологическая экспертиза, мониторинг и контроль</a:t>
          </a:r>
          <a:endParaRPr lang="ru-RU" sz="1600" kern="1200" dirty="0">
            <a:solidFill>
              <a:schemeClr val="tx1"/>
            </a:solidFill>
          </a:endParaRPr>
        </a:p>
      </dsp:txBody>
      <dsp:txXfrm rot="-5400000">
        <a:off x="8893376" y="4117334"/>
        <a:ext cx="1672616" cy="1438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3084-CF16-455F-A4CE-C06CD557CB12}">
      <dsp:nvSpPr>
        <dsp:cNvPr id="0" name=""/>
        <dsp:cNvSpPr/>
      </dsp:nvSpPr>
      <dsp:spPr>
        <a:xfrm>
          <a:off x="3916183" y="2398998"/>
          <a:ext cx="3118367" cy="3141929"/>
        </a:xfrm>
        <a:prstGeom prst="gear9">
          <a:avLst/>
        </a:prstGeom>
        <a:solidFill>
          <a:schemeClr val="tx2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Партнеры по развитию</a:t>
          </a:r>
          <a:endParaRPr lang="ru-RU" sz="1800" b="1" kern="1200" dirty="0"/>
        </a:p>
      </dsp:txBody>
      <dsp:txXfrm>
        <a:off x="4543113" y="3133414"/>
        <a:ext cx="1864507" cy="1618045"/>
      </dsp:txXfrm>
    </dsp:sp>
    <dsp:sp modelId="{4ED222A9-143A-4416-A51F-2DC302D25688}">
      <dsp:nvSpPr>
        <dsp:cNvPr id="0" name=""/>
        <dsp:cNvSpPr/>
      </dsp:nvSpPr>
      <dsp:spPr>
        <a:xfrm>
          <a:off x="956850" y="1035977"/>
          <a:ext cx="3693644" cy="3280215"/>
        </a:xfrm>
        <a:prstGeom prst="gear6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Правительство</a:t>
          </a:r>
          <a:endParaRPr lang="ru-RU" sz="2000" b="1" kern="1200" dirty="0"/>
        </a:p>
      </dsp:txBody>
      <dsp:txXfrm>
        <a:off x="1842751" y="1866772"/>
        <a:ext cx="1921842" cy="1618625"/>
      </dsp:txXfrm>
    </dsp:sp>
    <dsp:sp modelId="{29798E9F-2455-4F27-B4DA-9F1DB05A0292}">
      <dsp:nvSpPr>
        <dsp:cNvPr id="0" name=""/>
        <dsp:cNvSpPr/>
      </dsp:nvSpPr>
      <dsp:spPr>
        <a:xfrm rot="17963567">
          <a:off x="3031764" y="-161175"/>
          <a:ext cx="1923661" cy="1920517"/>
        </a:xfrm>
        <a:prstGeom prst="gear6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НПО</a:t>
          </a:r>
          <a:r>
            <a:rPr lang="en-US" sz="2000" b="1" kern="1200" dirty="0"/>
            <a:t> </a:t>
          </a:r>
          <a:endParaRPr lang="ru-RU" sz="2000" b="1" kern="1200" dirty="0"/>
        </a:p>
      </dsp:txBody>
      <dsp:txXfrm rot="900000">
        <a:off x="3453866" y="259863"/>
        <a:ext cx="1079458" cy="1078439"/>
      </dsp:txXfrm>
    </dsp:sp>
    <dsp:sp modelId="{CB67A44C-D3EE-4732-AC8F-028B45DE6548}">
      <dsp:nvSpPr>
        <dsp:cNvPr id="0" name=""/>
        <dsp:cNvSpPr/>
      </dsp:nvSpPr>
      <dsp:spPr>
        <a:xfrm>
          <a:off x="3420155" y="1943531"/>
          <a:ext cx="3881546" cy="3881546"/>
        </a:xfrm>
        <a:prstGeom prst="circularArrow">
          <a:avLst>
            <a:gd name="adj1" fmla="val 4687"/>
            <a:gd name="adj2" fmla="val 299029"/>
            <a:gd name="adj3" fmla="val 2540697"/>
            <a:gd name="adj4" fmla="val 1580940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A5459-04FA-405F-85F2-94A271AC98D1}">
      <dsp:nvSpPr>
        <dsp:cNvPr id="0" name=""/>
        <dsp:cNvSpPr/>
      </dsp:nvSpPr>
      <dsp:spPr>
        <a:xfrm>
          <a:off x="628648" y="974879"/>
          <a:ext cx="2820185" cy="28201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5113D-DE5E-4DB4-80F9-A928597D1FCC}">
      <dsp:nvSpPr>
        <dsp:cNvPr id="0" name=""/>
        <dsp:cNvSpPr/>
      </dsp:nvSpPr>
      <dsp:spPr>
        <a:xfrm>
          <a:off x="2566389" y="-658387"/>
          <a:ext cx="3040728" cy="30407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DD45-D77B-4F9B-B5A1-52C6A588568E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378825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126E8-2A26-4E11-B688-DDE0E834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24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3A6DF-ACC1-47D1-8B01-2ADFBC61E9D6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639"/>
            <a:ext cx="5438775" cy="38881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566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566"/>
            <a:ext cx="2946400" cy="495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DD29-70B4-45E3-B533-C55FF07A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6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en-US" sz="1100"/>
              <a:t>В связи с этим, предлагается новая структура по координации в рамках зеленого и климатического финансирования в КР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48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200" cap="none" dirty="0"/>
              <a:t>Создание благоприятной правовой и институциональной среды для привлечения климатического финансирования и эффективной реализации мер по смягчению последствий и адаптации к изменению климата в стране (базовая предпосылка);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cap="none" dirty="0"/>
              <a:t>Повышение информированности, потенциала и знаний по вопросам изменения климата как населения, так и лиц, принимающих решения на всех уровнях власти;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cap="none" dirty="0"/>
              <a:t>Реформирование регуляторных и финансовых систем для стимулирования зеленых инвестиций и технологий</a:t>
            </a:r>
            <a:r>
              <a:rPr lang="ru-RU" sz="1200" dirty="0"/>
              <a:t>;</a:t>
            </a:r>
            <a:r>
              <a:rPr lang="ru-RU" sz="1200" cap="none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Дальнейшее развитие системы комплексного мониторинга и прогнозирования опасных природных процессов и явлений (исследования, система раннего оповещения, мониторинг и прогнозирование);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Меры по снижению рисков от склоновых процессов, деградации земель в условиях адаптации к изменениям климата и снижения рисков бедствий;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Усиление технического потенциала сил реагирования на ЧС;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dirty="0"/>
              <a:t>Реализация стратегических национальных и отраслевых программ.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Внедрение принципов устойчивого финансирования;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Эффективная тарифная и фискальная политика;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Пересмотр политики субсидирования;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Пересмотр процедуры </a:t>
            </a:r>
            <a:r>
              <a:rPr lang="ru-RU" dirty="0" err="1" smtClean="0"/>
              <a:t>госзакупок</a:t>
            </a:r>
            <a:r>
              <a:rPr lang="ru-RU" dirty="0" smtClean="0"/>
              <a:t> с учетом климатического и экологического фактора;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Развитие страхования от стихийных бедствий, выработка механизмов стимулирования внутренних инвестиций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Внедрение обязательных к исполнению стандартов экологической безопасности, строительных и производственных норм и правил;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эффективного функционирования инструментов государственного контроля и усиление системы экологической экспертизы, мониторинга и контроля.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Необходимость структурных изменений и решительных действий со стороны Правительства КР. Некоторые из необходимых реформ могут показаться дорогостоящими или болезненными в краткосрочном периоде, но они необходимы и экономически выгодны в долгосрочной перспективе.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BDD29-70B4-45E3-B533-C55FF07A54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0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8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554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29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78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1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CAA8FC7-947C-4B3C-9C81-33E000506CF7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92F131D-2474-448A-893B-FF881E8EEC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7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444" y="4744016"/>
            <a:ext cx="7378574" cy="19283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Изменение климата и снижение рисков стихийных бедствий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i="1" cap="none" dirty="0">
                <a:solidFill>
                  <a:schemeClr val="accent3">
                    <a:lumMod val="50000"/>
                  </a:schemeClr>
                </a:solidFill>
              </a:rPr>
              <a:t>Директор Центра по климатическому финансированию КР</a:t>
            </a:r>
            <a:br>
              <a:rPr lang="ru-RU" sz="2200" i="1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200" i="1" cap="none" dirty="0" err="1">
                <a:solidFill>
                  <a:schemeClr val="accent3">
                    <a:lumMod val="50000"/>
                  </a:schemeClr>
                </a:solidFill>
              </a:rPr>
              <a:t>Абдрахманов</a:t>
            </a:r>
            <a:r>
              <a:rPr lang="ru-RU" sz="2200" i="1" cap="none" dirty="0">
                <a:solidFill>
                  <a:schemeClr val="accent3">
                    <a:lumMod val="50000"/>
                  </a:schemeClr>
                </a:solidFill>
              </a:rPr>
              <a:t> К.Ж</a:t>
            </a:r>
            <a:r>
              <a:rPr lang="ru-RU" sz="2200" i="1" cap="none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200" i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55937" y="4852657"/>
            <a:ext cx="3494636" cy="165678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Форум развития высокого уровня </a:t>
            </a:r>
          </a:p>
          <a:p>
            <a:pPr algn="l"/>
            <a:r>
              <a:rPr lang="ru-RU" sz="2400" b="1" dirty="0" smtClean="0"/>
              <a:t>19 Ноября 2019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75"/>
            <a:ext cx="12192000" cy="4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26337"/>
            <a:ext cx="8228514" cy="7785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Стратегическая ориентация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110" y="1140737"/>
            <a:ext cx="8531050" cy="550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четкой стратегической ориентации важно, чтобы национальные и отраслевые программы были качественно разработаны и успешно реализованы, с учетом существующей взаимосвязи между ними.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Национальная адаптационная программа (НАП) и отраслевые планы адаптации: сельское хозяйство, водные ресурсы, чрезвычайные ситуации, энергетика, здравоохранение, лес и биоразнообразие;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Национально-определяемый </a:t>
            </a:r>
            <a:r>
              <a:rPr lang="ru-RU" dirty="0"/>
              <a:t>вклад (НОВ) страны в рамках обязательств по Парижскому соглашению;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Программа зеленой экономики КР на период 2019-2023 годы;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Дорожная </a:t>
            </a:r>
            <a:r>
              <a:rPr lang="ru-RU" dirty="0"/>
              <a:t>карта для реализации Водного кодекса, а также принятие и реализация Национальной водной стратегии;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Климатическая </a:t>
            </a:r>
            <a:r>
              <a:rPr lang="ru-RU" dirty="0" smtClean="0"/>
              <a:t>инвестиционная программа (КИП).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889" y="2625504"/>
            <a:ext cx="1848896" cy="4016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78" y="438340"/>
            <a:ext cx="1792587" cy="17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08" y="186478"/>
            <a:ext cx="11714163" cy="78422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Механизм координации вопросов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изменения климата и зеленой экономики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88353" y="1199826"/>
            <a:ext cx="10505592" cy="5204389"/>
            <a:chOff x="538525" y="759619"/>
            <a:chExt cx="7879194" cy="379928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Прямоугольник 5"/>
            <p:cNvSpPr/>
            <p:nvPr/>
          </p:nvSpPr>
          <p:spPr bwMode="auto">
            <a:xfrm>
              <a:off x="3275410" y="759619"/>
              <a:ext cx="2232422" cy="71318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ru-RU" altLang="en-US" sz="1400" b="1" dirty="0" smtClean="0">
                  <a:latin typeface="+mn-lt"/>
                  <a:cs typeface="Calibri" panose="020F0502020204030204" pitchFamily="34" charset="0"/>
                </a:rPr>
                <a:t>Координационный </a:t>
              </a:r>
              <a:r>
                <a:rPr lang="ru-RU" altLang="en-US" sz="1400" b="1" dirty="0">
                  <a:latin typeface="+mn-lt"/>
                  <a:cs typeface="Calibri" panose="020F0502020204030204" pitchFamily="34" charset="0"/>
                </a:rPr>
                <a:t>совет по</a:t>
              </a:r>
              <a:r>
                <a:rPr lang="en-US" altLang="en-US" sz="1400" b="1" dirty="0">
                  <a:latin typeface="+mn-lt"/>
                  <a:cs typeface="Calibri" panose="020F0502020204030204" pitchFamily="34" charset="0"/>
                </a:rPr>
                <a:t> </a:t>
              </a:r>
              <a:r>
                <a:rPr lang="ru-RU" altLang="en-US" sz="1400" b="1" dirty="0" smtClean="0">
                  <a:latin typeface="+mn-lt"/>
                  <a:cs typeface="Calibri" panose="020F0502020204030204" pitchFamily="34" charset="0"/>
                </a:rPr>
                <a:t>изменению климата и </a:t>
              </a:r>
              <a:r>
                <a:rPr lang="ru-RU" altLang="en-US" sz="1400" b="1" dirty="0">
                  <a:latin typeface="+mn-lt"/>
                  <a:cs typeface="Calibri" panose="020F0502020204030204" pitchFamily="34" charset="0"/>
                </a:rPr>
                <a:t>зеленой </a:t>
              </a:r>
              <a:r>
                <a:rPr lang="ru-RU" altLang="en-US" sz="1400" b="1" dirty="0" smtClean="0">
                  <a:latin typeface="+mn-lt"/>
                  <a:cs typeface="Calibri" panose="020F0502020204030204" pitchFamily="34" charset="0"/>
                </a:rPr>
                <a:t>экономике</a:t>
              </a:r>
              <a:endParaRPr lang="en-US" altLang="en-US" sz="1400" b="1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2772967" y="1666875"/>
              <a:ext cx="3165872" cy="152756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</a:pPr>
              <a:r>
                <a:rPr lang="ru-RU" altLang="en-US" sz="1200" b="1" dirty="0">
                  <a:latin typeface="+mn-lt"/>
                  <a:cs typeface="Calibri" panose="020F0502020204030204" pitchFamily="34" charset="0"/>
                </a:rPr>
                <a:t>Возглавляет </a:t>
              </a:r>
              <a:r>
                <a:rPr lang="ru-RU" altLang="en-US" sz="1200" b="1" dirty="0" smtClean="0">
                  <a:latin typeface="+mn-lt"/>
                  <a:cs typeface="Calibri" panose="020F0502020204030204" pitchFamily="34" charset="0"/>
                </a:rPr>
                <a:t>Премьер-министр КР</a:t>
              </a:r>
              <a:endParaRPr lang="ru-RU" altLang="en-US" sz="1200" b="1" dirty="0">
                <a:latin typeface="+mn-lt"/>
                <a:cs typeface="Calibri" panose="020F0502020204030204" pitchFamily="34" charset="0"/>
              </a:endParaRPr>
            </a:p>
            <a:p>
              <a:pPr algn="just">
                <a:lnSpc>
                  <a:spcPct val="107000"/>
                </a:lnSpc>
              </a:pPr>
              <a:r>
                <a:rPr lang="ru-RU" altLang="en-US" sz="1200" dirty="0">
                  <a:latin typeface="+mn-lt"/>
                  <a:cs typeface="Calibri" panose="020F0502020204030204" pitchFamily="34" charset="0"/>
                </a:rPr>
                <a:t>- Определяет национальные приоритетные программы, рассматривает и одобряет </a:t>
              </a:r>
              <a:r>
                <a:rPr lang="ru-RU" altLang="en-US" sz="1200" dirty="0" smtClean="0">
                  <a:latin typeface="+mn-lt"/>
                  <a:cs typeface="Calibri" panose="020F0502020204030204" pitchFamily="34" charset="0"/>
                </a:rPr>
                <a:t>меры политики и проекты</a:t>
              </a:r>
              <a:r>
                <a:rPr lang="ru-RU" altLang="en-US" sz="1200" dirty="0">
                  <a:latin typeface="+mn-lt"/>
                  <a:cs typeface="Calibri" panose="020F0502020204030204" pitchFamily="34" charset="0"/>
                </a:rPr>
                <a:t>;</a:t>
              </a:r>
            </a:p>
            <a:p>
              <a:pPr algn="just" eaLnBrk="1" hangingPunct="1">
                <a:lnSpc>
                  <a:spcPct val="107000"/>
                </a:lnSpc>
              </a:pPr>
              <a:r>
                <a:rPr lang="ru-RU" altLang="en-US" sz="1200" dirty="0" smtClean="0">
                  <a:latin typeface="+mn-lt"/>
                  <a:cs typeface="Calibri" panose="020F0502020204030204" pitchFamily="34" charset="0"/>
                </a:rPr>
                <a:t>-  Определяет </a:t>
              </a:r>
              <a:r>
                <a:rPr lang="ru-RU" altLang="en-US" sz="1200" dirty="0">
                  <a:latin typeface="+mn-lt"/>
                  <a:cs typeface="Calibri" panose="020F0502020204030204" pitchFamily="34" charset="0"/>
                </a:rPr>
                <a:t>общую стратегию сотрудничества со всеми международными организациями и климатическими фондами;</a:t>
              </a:r>
              <a:endParaRPr lang="en-US" altLang="en-US" sz="1200" dirty="0">
                <a:latin typeface="+mn-lt"/>
                <a:cs typeface="Calibri" panose="020F0502020204030204" pitchFamily="34" charset="0"/>
              </a:endParaRPr>
            </a:p>
            <a:p>
              <a:pPr algn="just" eaLnBrk="1" hangingPunct="1">
                <a:lnSpc>
                  <a:spcPct val="107000"/>
                </a:lnSpc>
              </a:pPr>
              <a:r>
                <a:rPr lang="ru-RU" altLang="en-US" sz="1200" dirty="0" smtClean="0">
                  <a:latin typeface="+mn-lt"/>
                  <a:cs typeface="Calibri" panose="020F0502020204030204" pitchFamily="34" charset="0"/>
                </a:rPr>
                <a:t>- Определяет </a:t>
              </a:r>
              <a:r>
                <a:rPr lang="ru-RU" altLang="en-US" sz="1200" dirty="0">
                  <a:latin typeface="+mn-lt"/>
                  <a:cs typeface="Calibri" panose="020F0502020204030204" pitchFamily="34" charset="0"/>
                </a:rPr>
                <a:t>национальных координаторов в международных </a:t>
              </a:r>
              <a:r>
                <a:rPr lang="ru-RU" altLang="en-US" sz="1200" dirty="0" smtClean="0">
                  <a:latin typeface="+mn-lt"/>
                  <a:cs typeface="Calibri" panose="020F0502020204030204" pitchFamily="34" charset="0"/>
                </a:rPr>
                <a:t>организациях;</a:t>
              </a:r>
              <a:endParaRPr lang="en-US" altLang="en-US" sz="1200" dirty="0">
                <a:latin typeface="+mn-lt"/>
                <a:cs typeface="Calibri" panose="020F0502020204030204" pitchFamily="34" charset="0"/>
              </a:endParaRPr>
            </a:p>
            <a:p>
              <a:pPr algn="just" eaLnBrk="1" hangingPunct="1">
                <a:lnSpc>
                  <a:spcPct val="107000"/>
                </a:lnSpc>
              </a:pPr>
              <a:r>
                <a:rPr lang="ru-RU" altLang="en-US" sz="1200" dirty="0">
                  <a:latin typeface="+mn-lt"/>
                  <a:cs typeface="Calibri" panose="020F0502020204030204" pitchFamily="34" charset="0"/>
                </a:rPr>
                <a:t>- Принимает отчеты по реализации проектов.</a:t>
              </a:r>
              <a:endParaRPr lang="en-US" altLang="en-US" sz="1200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242447" y="2076450"/>
              <a:ext cx="1971676" cy="14549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ru-RU" altLang="en-US" sz="1400" b="1" dirty="0">
                  <a:latin typeface="+mn-lt"/>
                  <a:cs typeface="Calibri" panose="020F0502020204030204" pitchFamily="34" charset="0"/>
                </a:rPr>
                <a:t>ЦКФ КР:</a:t>
              </a:r>
            </a:p>
            <a:p>
              <a:pPr algn="just">
                <a:lnSpc>
                  <a:spcPct val="107000"/>
                </a:lnSpc>
                <a:spcAft>
                  <a:spcPts val="1063"/>
                </a:spcAft>
                <a:buFontTx/>
                <a:buChar char="-"/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Секретариат </a:t>
              </a:r>
              <a:r>
                <a:rPr lang="ru-RU" altLang="en-US" sz="1400" dirty="0" err="1" smtClean="0">
                  <a:latin typeface="+mn-lt"/>
                  <a:cs typeface="Calibri" panose="020F0502020204030204" pitchFamily="34" charset="0"/>
                </a:rPr>
                <a:t>Коор</a:t>
              </a:r>
              <a:r>
                <a:rPr lang="ru-RU" altLang="en-US" sz="1400" dirty="0" smtClean="0">
                  <a:latin typeface="+mn-lt"/>
                  <a:cs typeface="Calibri" panose="020F0502020204030204" pitchFamily="34" charset="0"/>
                </a:rPr>
                <a:t>. Совета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;</a:t>
              </a:r>
            </a:p>
            <a:p>
              <a:pPr algn="just">
                <a:lnSpc>
                  <a:spcPct val="107000"/>
                </a:lnSpc>
                <a:spcAft>
                  <a:spcPts val="1063"/>
                </a:spcAft>
                <a:buFontTx/>
                <a:buChar char="-"/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Секретариат НУО в ЗКФ (МЭ КР) - Контактное лицо в ЗКФ;</a:t>
              </a:r>
            </a:p>
            <a:p>
              <a:pPr algn="just">
                <a:lnSpc>
                  <a:spcPct val="107000"/>
                </a:lnSpc>
                <a:spcAft>
                  <a:spcPts val="1063"/>
                </a:spcAft>
                <a:buFontTx/>
                <a:buChar char="-"/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- НУО в </a:t>
              </a:r>
              <a:r>
                <a:rPr lang="en-US" altLang="en-US" sz="1400" dirty="0">
                  <a:latin typeface="+mn-lt"/>
                  <a:cs typeface="Calibri" panose="020F0502020204030204" pitchFamily="34" charset="0"/>
                </a:rPr>
                <a:t>CTCN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3293270" y="3403995"/>
              <a:ext cx="2297906" cy="7992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</a:pPr>
              <a:r>
                <a:rPr lang="ru-RU" altLang="en-US" sz="1600" b="1" dirty="0">
                  <a:latin typeface="+mn-lt"/>
                  <a:cs typeface="Calibri" panose="020F0502020204030204" pitchFamily="34" charset="0"/>
                </a:rPr>
                <a:t>Мин э</a:t>
              </a:r>
              <a:r>
                <a:rPr lang="ru-RU" altLang="en-US" sz="1600" b="1" dirty="0" smtClean="0">
                  <a:latin typeface="+mn-lt"/>
                  <a:cs typeface="Calibri" panose="020F0502020204030204" pitchFamily="34" charset="0"/>
                </a:rPr>
                <a:t>кономики КР  </a:t>
              </a:r>
              <a:endParaRPr lang="ru-RU" altLang="en-US" sz="1600" b="1" dirty="0">
                <a:latin typeface="+mn-lt"/>
                <a:cs typeface="Calibri" panose="020F0502020204030204" pitchFamily="34" charset="0"/>
              </a:endParaRPr>
            </a:p>
            <a:p>
              <a:pPr algn="just" eaLnBrk="1" hangingPunct="1">
                <a:lnSpc>
                  <a:spcPct val="107000"/>
                </a:lnSpc>
              </a:pPr>
              <a:r>
                <a:rPr lang="en-US" altLang="en-US" sz="1600" dirty="0">
                  <a:latin typeface="+mn-lt"/>
                  <a:cs typeface="Calibri" panose="020F0502020204030204" pitchFamily="34" charset="0"/>
                </a:rPr>
                <a:t>  </a:t>
              </a:r>
              <a:r>
                <a:rPr lang="ru-RU" altLang="en-US" sz="1600" dirty="0">
                  <a:latin typeface="+mn-lt"/>
                  <a:cs typeface="Calibri" panose="020F0502020204030204" pitchFamily="34" charset="0"/>
                </a:rPr>
                <a:t>	</a:t>
              </a:r>
              <a:r>
                <a:rPr lang="ru-RU" altLang="en-US" sz="1600" dirty="0" smtClean="0">
                  <a:latin typeface="+mn-lt"/>
                  <a:cs typeface="Calibri" panose="020F0502020204030204" pitchFamily="34" charset="0"/>
                </a:rPr>
                <a:t>НУО </a:t>
              </a:r>
              <a:r>
                <a:rPr lang="ru-RU" altLang="en-US" sz="1600" dirty="0">
                  <a:latin typeface="+mn-lt"/>
                  <a:cs typeface="Calibri" panose="020F0502020204030204" pitchFamily="34" charset="0"/>
                </a:rPr>
                <a:t>в ЗКФ</a:t>
              </a: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6242447" y="3970736"/>
              <a:ext cx="1423988" cy="5453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ru-RU" altLang="en-US" sz="1400" b="1" dirty="0">
                  <a:latin typeface="+mn-lt"/>
                  <a:cs typeface="Calibri" panose="020F0502020204030204" pitchFamily="34" charset="0"/>
                </a:rPr>
                <a:t>Зелёный климатический фонд</a:t>
              </a:r>
              <a:endParaRPr lang="en-US" altLang="en-US" sz="1600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5125" name="Picture 4" descr="Image result for green climate f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644" y="3894535"/>
              <a:ext cx="600075" cy="600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 стрелкой 21"/>
            <p:cNvCxnSpPr/>
            <p:nvPr/>
          </p:nvCxnSpPr>
          <p:spPr>
            <a:xfrm>
              <a:off x="4356497" y="3215877"/>
              <a:ext cx="0" cy="188119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0" name="Рисунок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729" y="1429941"/>
              <a:ext cx="1494234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Прямая со стрелкой 24"/>
            <p:cNvCxnSpPr/>
            <p:nvPr/>
          </p:nvCxnSpPr>
          <p:spPr>
            <a:xfrm>
              <a:off x="5507832" y="1237060"/>
              <a:ext cx="1132285" cy="83939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6852047" y="3531394"/>
              <a:ext cx="0" cy="43934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5591175" y="4124423"/>
              <a:ext cx="65127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endCxn id="16" idx="3"/>
            </p:cNvCxnSpPr>
            <p:nvPr/>
          </p:nvCxnSpPr>
          <p:spPr>
            <a:xfrm flipH="1">
              <a:off x="5591176" y="3363517"/>
              <a:ext cx="651273" cy="44008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 bwMode="auto">
            <a:xfrm>
              <a:off x="661895" y="2411883"/>
              <a:ext cx="1944216" cy="60054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 </a:t>
              </a:r>
              <a:r>
                <a:rPr lang="ru-RU" altLang="en-US" sz="1400" b="1" dirty="0">
                  <a:latin typeface="+mn-lt"/>
                  <a:cs typeface="Calibri" panose="020F0502020204030204" pitchFamily="34" charset="0"/>
                </a:rPr>
                <a:t>ГАООСЛХ </a:t>
              </a:r>
              <a:r>
                <a:rPr lang="ru-RU" altLang="en-US" sz="1400" b="1" dirty="0" smtClean="0">
                  <a:latin typeface="+mn-lt"/>
                  <a:cs typeface="Calibri" panose="020F0502020204030204" pitchFamily="34" charset="0"/>
                </a:rPr>
                <a:t>при ПКР</a:t>
              </a:r>
              <a:r>
                <a:rPr lang="ru-RU" altLang="en-US" sz="1400" dirty="0">
                  <a:latin typeface="+mn-lt"/>
                  <a:cs typeface="Calibri" panose="020F0502020204030204" pitchFamily="34" charset="0"/>
                </a:rPr>
                <a:t> </a:t>
              </a:r>
              <a:endParaRPr lang="en-US" altLang="en-US" sz="1400" dirty="0"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538525" y="3403997"/>
              <a:ext cx="1141317" cy="5572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1063"/>
                </a:spcAft>
              </a:pPr>
              <a:r>
                <a:rPr lang="ru-RU" altLang="en-US" sz="1467" dirty="0">
                  <a:latin typeface="+mn-lt"/>
                  <a:cs typeface="Calibri" panose="020F0502020204030204" pitchFamily="34" charset="0"/>
                </a:rPr>
                <a:t>Глобальный экологический фонд</a:t>
              </a:r>
              <a:endParaRPr lang="en-US" altLang="en-US" sz="1333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28" name="Picture 2" descr="Image result for ÐÐ»Ð¾Ð±Ð°Ð»ÑÐ½ÑÐ¹ ÑÐºÐ¾Ð»Ð¾Ð³Ð¸ÑÐµÑÐºÐ¸Ð¹ ÑÐ¾Ð½Ð´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94" y="4059436"/>
              <a:ext cx="386954" cy="450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Прямая со стрелкой 29"/>
            <p:cNvCxnSpPr/>
            <p:nvPr/>
          </p:nvCxnSpPr>
          <p:spPr>
            <a:xfrm flipH="1">
              <a:off x="1979710" y="1897729"/>
              <a:ext cx="763490" cy="465338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 bwMode="auto">
            <a:xfrm>
              <a:off x="1811387" y="3403997"/>
              <a:ext cx="1252220" cy="55721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7000"/>
                </a:lnSpc>
              </a:pPr>
              <a:r>
                <a:rPr lang="ru-RU" altLang="en-US" sz="1400" dirty="0" smtClean="0">
                  <a:latin typeface="+mn-lt"/>
                  <a:cs typeface="Calibri" panose="020F0502020204030204" pitchFamily="34" charset="0"/>
                </a:rPr>
                <a:t>Адаптационный </a:t>
              </a:r>
            </a:p>
            <a:p>
              <a:pPr algn="ctr" eaLnBrk="1" hangingPunct="1">
                <a:lnSpc>
                  <a:spcPct val="107000"/>
                </a:lnSpc>
              </a:pPr>
              <a:r>
                <a:rPr lang="ru-RU" altLang="en-US" sz="1400" dirty="0" smtClean="0">
                  <a:latin typeface="+mn-lt"/>
                  <a:cs typeface="Calibri" panose="020F0502020204030204" pitchFamily="34" charset="0"/>
                </a:rPr>
                <a:t>фонд </a:t>
              </a:r>
              <a:endParaRPr lang="en-US" altLang="en-US" sz="1400" dirty="0"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32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87" y="4010025"/>
              <a:ext cx="550069" cy="5488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Прямая со стрелкой 4"/>
          <p:cNvCxnSpPr/>
          <p:nvPr/>
        </p:nvCxnSpPr>
        <p:spPr>
          <a:xfrm>
            <a:off x="3062699" y="4278273"/>
            <a:ext cx="361740" cy="49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320885" y="4293612"/>
            <a:ext cx="548788" cy="477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12325" y="2099949"/>
            <a:ext cx="9053" cy="32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497" y="2087977"/>
            <a:ext cx="1569703" cy="1018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957" y="6112692"/>
            <a:ext cx="634594" cy="5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07818"/>
            <a:ext cx="9720072" cy="109546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Приоритетные меры и задачи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52358947"/>
              </p:ext>
            </p:extLst>
          </p:nvPr>
        </p:nvGraphicFramePr>
        <p:xfrm>
          <a:off x="1233233" y="1294646"/>
          <a:ext cx="9965904" cy="540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09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38" y="492370"/>
            <a:ext cx="4834062" cy="26728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Реформирование регуляторных и финансовых систем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51286"/>
              </p:ext>
            </p:extLst>
          </p:nvPr>
        </p:nvGraphicFramePr>
        <p:xfrm>
          <a:off x="703385" y="683289"/>
          <a:ext cx="11265296" cy="600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88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331596"/>
            <a:ext cx="10842975" cy="1153172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chemeClr val="accent5">
                    <a:lumMod val="75000"/>
                  </a:schemeClr>
                </a:solidFill>
              </a:rPr>
              <a:t>Возможности климатического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</a:rPr>
              <a:t>финансирования для </a:t>
            </a:r>
            <a:r>
              <a:rPr lang="ru-RU" sz="3400" b="1" dirty="0" err="1" smtClean="0">
                <a:solidFill>
                  <a:schemeClr val="accent5">
                    <a:lumMod val="75000"/>
                  </a:schemeClr>
                </a:solidFill>
              </a:rPr>
              <a:t>кыргызстана</a:t>
            </a:r>
            <a:endParaRPr lang="en-US"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65838"/>
            <a:ext cx="7531397" cy="49341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 2016 год </a:t>
            </a:r>
            <a:r>
              <a:rPr lang="ru-RU" dirty="0"/>
              <a:t>к</a:t>
            </a:r>
            <a:r>
              <a:rPr lang="ru-RU" dirty="0" smtClean="0"/>
              <a:t>лиматическое финансирование, учитываемое </a:t>
            </a:r>
            <a:r>
              <a:rPr lang="ru-RU" dirty="0"/>
              <a:t>в РКИК </a:t>
            </a:r>
            <a:r>
              <a:rPr lang="ru-RU" dirty="0" smtClean="0"/>
              <a:t>ООН, составило </a:t>
            </a:r>
            <a:r>
              <a:rPr lang="ru-RU" b="1" dirty="0"/>
              <a:t>74,5 млрд. </a:t>
            </a:r>
            <a:r>
              <a:rPr lang="ru-RU" dirty="0"/>
              <a:t>долларов</a:t>
            </a:r>
            <a:r>
              <a:rPr lang="ru-RU" dirty="0" smtClean="0"/>
              <a:t> США в год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В 2019 году МБР объявили об обязательстве по достижению общей суммы КФ не менее </a:t>
            </a:r>
            <a:r>
              <a:rPr lang="ru-RU" b="1" dirty="0" smtClean="0"/>
              <a:t>65 млрд. </a:t>
            </a:r>
            <a:r>
              <a:rPr lang="ru-RU" dirty="0" smtClean="0"/>
              <a:t>долларов США в год к 2025 году, а также </a:t>
            </a:r>
            <a:r>
              <a:rPr lang="ru-RU" dirty="0"/>
              <a:t>к 2025 году удвоить </a:t>
            </a:r>
            <a:r>
              <a:rPr lang="ru-RU" dirty="0" smtClean="0"/>
              <a:t>общее финансирование мер адаптации до 18 млрд. долларов США ежегодно по сравнению с нынешним уровнем (итоги Саммита 23 сентября </a:t>
            </a:r>
            <a:r>
              <a:rPr lang="ru-RU" dirty="0" err="1" smtClean="0"/>
              <a:t>т.г</a:t>
            </a:r>
            <a:r>
              <a:rPr lang="ru-RU" dirty="0" smtClean="0"/>
              <a:t>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Первое официальное пополнение средств ЗКФ уже составило почти </a:t>
            </a:r>
            <a:r>
              <a:rPr lang="ru-RU" b="1" dirty="0"/>
              <a:t>9 млрд. </a:t>
            </a:r>
            <a:r>
              <a:rPr lang="ru-RU" dirty="0"/>
              <a:t>долларов США (на октябрь 2019г.)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 </a:t>
            </a:r>
            <a:r>
              <a:rPr lang="ru-RU" dirty="0"/>
              <a:t>2025 года совокупное климатическое финансирование </a:t>
            </a:r>
            <a:r>
              <a:rPr lang="ru-RU" dirty="0" smtClean="0"/>
              <a:t>должно составить </a:t>
            </a:r>
            <a:r>
              <a:rPr lang="ru-RU" b="1" dirty="0"/>
              <a:t>100 млрд. </a:t>
            </a:r>
            <a:r>
              <a:rPr lang="ru-RU" dirty="0"/>
              <a:t>долларов США </a:t>
            </a:r>
            <a:r>
              <a:rPr lang="ru-RU" dirty="0" smtClean="0"/>
              <a:t>ежегодно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Реализация мер в КР требует почти 2 млрд. долларов США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716" y="2547803"/>
            <a:ext cx="3217860" cy="386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102" y="1728619"/>
            <a:ext cx="1111356" cy="10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56006"/>
            <a:ext cx="9720072" cy="764566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</a:rPr>
              <a:t>Укрепление партнерства в целях развития</a:t>
            </a:r>
            <a:endParaRPr lang="en-US" sz="3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453" y="1131684"/>
            <a:ext cx="3757189" cy="29039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Необходимость объединения усилий по эффективной реализации климатических мер</a:t>
            </a:r>
            <a:r>
              <a:rPr lang="ru-RU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Официальная </a:t>
            </a:r>
            <a:r>
              <a:rPr lang="ru-RU" sz="2000" dirty="0"/>
              <a:t>помощь в целях развития </a:t>
            </a:r>
            <a:r>
              <a:rPr lang="ru-RU" sz="2000" dirty="0" smtClean="0"/>
              <a:t>- важный источник </a:t>
            </a:r>
            <a:r>
              <a:rPr lang="ru-RU" sz="2000" dirty="0"/>
              <a:t>поддержки климатических действий в </a:t>
            </a:r>
            <a:r>
              <a:rPr lang="ru-RU" sz="2000" dirty="0" smtClean="0"/>
              <a:t>КР. </a:t>
            </a:r>
          </a:p>
          <a:p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3" y="3821781"/>
            <a:ext cx="5294460" cy="2761138"/>
          </a:xfrm>
          <a:prstGeom prst="rect">
            <a:avLst/>
          </a:prstGeom>
        </p:spPr>
      </p:pic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198414"/>
              </p:ext>
            </p:extLst>
          </p:nvPr>
        </p:nvGraphicFramePr>
        <p:xfrm>
          <a:off x="4672762" y="914400"/>
          <a:ext cx="7116024" cy="551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hape 13"/>
          <p:cNvSpPr/>
          <p:nvPr/>
        </p:nvSpPr>
        <p:spPr>
          <a:xfrm rot="20249369">
            <a:off x="6324516" y="4909964"/>
            <a:ext cx="2140509" cy="1964438"/>
          </a:xfrm>
          <a:prstGeom prst="gear6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Бизнес сектор</a:t>
            </a:r>
            <a:endParaRPr lang="en-US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9463432" y="914400"/>
            <a:ext cx="2256026" cy="2267426"/>
            <a:chOff x="3893071" y="223993"/>
            <a:chExt cx="2048579" cy="1791377"/>
          </a:xfrm>
        </p:grpSpPr>
        <p:sp>
          <p:nvSpPr>
            <p:cNvPr id="17" name="Shape 16"/>
            <p:cNvSpPr/>
            <p:nvPr/>
          </p:nvSpPr>
          <p:spPr>
            <a:xfrm rot="20700000">
              <a:off x="3893071" y="223993"/>
              <a:ext cx="2048579" cy="1791377"/>
            </a:xfrm>
            <a:prstGeom prst="gear6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hape 4"/>
            <p:cNvSpPr txBox="1"/>
            <p:nvPr/>
          </p:nvSpPr>
          <p:spPr>
            <a:xfrm>
              <a:off x="4218357" y="539124"/>
              <a:ext cx="1303866" cy="1188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/>
              <a:r>
                <a:rPr lang="ru-RU" b="1" dirty="0" err="1" smtClean="0"/>
                <a:t>Академ</a:t>
              </a:r>
              <a:r>
                <a:rPr lang="ru-RU" b="1" dirty="0" smtClean="0"/>
                <a:t>. круги</a:t>
              </a:r>
              <a:endParaRPr lang="ru-RU" dirty="0"/>
            </a:p>
          </p:txBody>
        </p:sp>
      </p:grpSp>
      <p:sp>
        <p:nvSpPr>
          <p:cNvPr id="19" name="Круговая стрелка 18"/>
          <p:cNvSpPr/>
          <p:nvPr/>
        </p:nvSpPr>
        <p:spPr>
          <a:xfrm>
            <a:off x="6030013" y="4575049"/>
            <a:ext cx="2548598" cy="254859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7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01228"/>
            <a:ext cx="9720071" cy="4408132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</a:p>
          <a:p>
            <a:pPr algn="ctr"/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90" y="3681305"/>
            <a:ext cx="10094614" cy="29449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103" y="395514"/>
            <a:ext cx="373107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99176"/>
            <a:ext cx="10600522" cy="7831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введение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и текущ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ая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ситуация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145405"/>
            <a:ext cx="10600522" cy="5536051"/>
          </a:xfrm>
        </p:spPr>
        <p:txBody>
          <a:bodyPr>
            <a:normAutofit/>
          </a:bodyPr>
          <a:lstStyle/>
          <a:p>
            <a:pPr defTabSz="360000"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ru-RU" dirty="0" smtClean="0"/>
              <a:t> 	</a:t>
            </a:r>
            <a:r>
              <a:rPr lang="ru-RU" sz="2000" dirty="0" smtClean="0"/>
              <a:t>Кыргызстан – чрезвычайно уязвимая к последствиям изменения климата и стихийным бедствиям страна в ЦА регионе;</a:t>
            </a:r>
          </a:p>
          <a:p>
            <a:pPr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ru-RU" sz="2000" dirty="0" smtClean="0"/>
              <a:t>   Ожидаемые экономические потери/ущерб в результате изменения климата при отсутствии 	действий по адаптации оцениваются в более чем 1,2 млрд. долларов США;</a:t>
            </a:r>
          </a:p>
          <a:p>
            <a:pPr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ru-RU" sz="2000" dirty="0" smtClean="0"/>
              <a:t>   Изменение климата ставит под угрозу выполнение всех Целей устойчивого развития (ЦУР). </a:t>
            </a:r>
          </a:p>
          <a:p>
            <a:pPr>
              <a:buFont typeface="Wingdings" panose="05000000000000000000" pitchFamily="2" charset="2"/>
              <a:buChar char="q"/>
              <a:tabLst>
                <a:tab pos="360000" algn="l"/>
              </a:tabLst>
            </a:pPr>
            <a:r>
              <a:rPr lang="ru-RU" sz="2000" dirty="0" smtClean="0"/>
              <a:t>   Переход к устойчивому развитию делает необходимым включение </a:t>
            </a:r>
            <a:r>
              <a:rPr lang="ru-RU" sz="2000" dirty="0"/>
              <a:t>мер реагирования на изменение климата во все аспекты политики и планирования.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  <a:tabLst>
                <a:tab pos="180000" algn="l"/>
              </a:tabLst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97" y="3766242"/>
            <a:ext cx="9949758" cy="27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937" y="525101"/>
            <a:ext cx="7015539" cy="5784259"/>
          </a:xfrm>
          <a:prstGeom prst="rect">
            <a:avLst/>
          </a:prstGeom>
        </p:spPr>
      </p:pic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8610600" y="742383"/>
            <a:ext cx="3222279" cy="5459241"/>
          </a:xfrm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ЦУР 13 – </a:t>
            </a:r>
          </a:p>
          <a:p>
            <a:r>
              <a:rPr lang="ru-RU" sz="3200" i="1" dirty="0">
                <a:solidFill>
                  <a:schemeClr val="accent3">
                    <a:lumMod val="75000"/>
                  </a:schemeClr>
                </a:solidFill>
              </a:rPr>
              <a:t>Проблема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изменения климата </a:t>
            </a:r>
            <a:r>
              <a:rPr lang="ru-RU" sz="3200" i="1" dirty="0">
                <a:solidFill>
                  <a:schemeClr val="accent3">
                    <a:lumMod val="75000"/>
                  </a:schemeClr>
                </a:solidFill>
              </a:rPr>
              <a:t>будет иметь прямое или косвенное влияние на достижение 10 целей устойчивого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24232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848" y="164002"/>
            <a:ext cx="9029261" cy="96252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уязвимые сектора экономики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Кр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177419"/>
            <a:ext cx="8395606" cy="5202833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ru-RU" sz="2400" b="1" dirty="0"/>
              <a:t>Водный сектор </a:t>
            </a:r>
            <a:r>
              <a:rPr lang="ru-RU" sz="2400" dirty="0"/>
              <a:t>- таяние ледников, нехватка водных ресурсов, недостаток чистой питьевой воды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endParaRPr lang="ru-RU" sz="2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dirty="0" smtClean="0"/>
              <a:t>потери/ущерб</a:t>
            </a:r>
            <a:r>
              <a:rPr lang="ru-RU" sz="2400" dirty="0"/>
              <a:t>: </a:t>
            </a:r>
            <a:r>
              <a:rPr lang="en-US" sz="2400" b="1" dirty="0"/>
              <a:t>$</a:t>
            </a:r>
            <a:r>
              <a:rPr lang="ru-RU" sz="2400" b="1" dirty="0"/>
              <a:t>718 млн. долл. </a:t>
            </a:r>
            <a:r>
              <a:rPr lang="ru-RU" sz="2400" b="1" dirty="0" smtClean="0"/>
              <a:t>США.</a:t>
            </a:r>
            <a:endParaRPr lang="ru-RU" sz="2400" b="1" dirty="0"/>
          </a:p>
          <a:p>
            <a:pPr lvl="1">
              <a:buFont typeface="Wingdings" panose="05000000000000000000" pitchFamily="2" charset="2"/>
              <a:buChar char="q"/>
            </a:pP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b="1" dirty="0"/>
              <a:t>Энергетика (гидроэнергетика) </a:t>
            </a:r>
            <a:r>
              <a:rPr lang="ru-RU" sz="2400" dirty="0"/>
              <a:t>– угроза гидроэнергетической безопасности КР из-за нехватки водных ресурсов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endParaRPr lang="ru-RU" sz="24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dirty="0" smtClean="0"/>
              <a:t>потери/ущерб</a:t>
            </a:r>
            <a:r>
              <a:rPr lang="ru-RU" sz="2400" dirty="0"/>
              <a:t>: </a:t>
            </a:r>
            <a:r>
              <a:rPr lang="en-US" sz="2400" b="1" dirty="0"/>
              <a:t>$</a:t>
            </a:r>
            <a:r>
              <a:rPr lang="ru-RU" sz="2400" b="1" dirty="0"/>
              <a:t>200 млн. долл. </a:t>
            </a:r>
            <a:r>
              <a:rPr lang="ru-RU" sz="2400" b="1" dirty="0" smtClean="0"/>
              <a:t>США.</a:t>
            </a:r>
            <a:endParaRPr lang="ru-RU" sz="2400" b="1" dirty="0"/>
          </a:p>
          <a:p>
            <a:pPr lvl="1">
              <a:buFont typeface="Wingdings" panose="05000000000000000000" pitchFamily="2" charset="2"/>
              <a:buChar char="q"/>
            </a:pP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b="1" dirty="0"/>
              <a:t>Сельское хозяйство </a:t>
            </a:r>
            <a:r>
              <a:rPr lang="ru-RU" sz="2400" dirty="0"/>
              <a:t>– деградация земель, риски для выращивания сельскохозяйственных культур, угроза продовольственной </a:t>
            </a:r>
            <a:r>
              <a:rPr lang="ru-RU" sz="2400" dirty="0" smtClean="0"/>
              <a:t>безопасности</a:t>
            </a:r>
            <a:r>
              <a:rPr lang="ru-RU" sz="2400" dirty="0"/>
              <a:t> </a:t>
            </a:r>
            <a:endParaRPr lang="ru-RU" sz="2400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dirty="0" smtClean="0"/>
              <a:t>потери/ущерб</a:t>
            </a:r>
            <a:r>
              <a:rPr lang="ru-RU" sz="2400" dirty="0"/>
              <a:t>: </a:t>
            </a:r>
            <a:r>
              <a:rPr lang="en-US" sz="2400" b="1" dirty="0"/>
              <a:t>$</a:t>
            </a:r>
            <a:r>
              <a:rPr lang="ru-RU" sz="2400" b="1" dirty="0"/>
              <a:t>70 млн. долл. </a:t>
            </a:r>
            <a:r>
              <a:rPr lang="ru-RU" sz="2400" b="1" dirty="0" smtClean="0"/>
              <a:t>США.</a:t>
            </a:r>
            <a:endParaRPr lang="ru-RU" sz="2400" b="1" dirty="0"/>
          </a:p>
          <a:p>
            <a:pPr lvl="1">
              <a:buFont typeface="Wingdings" panose="05000000000000000000" pitchFamily="2" charset="2"/>
              <a:buChar char="q"/>
            </a:pP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b="1" dirty="0"/>
              <a:t>Биоразнообразие (природный капитал</a:t>
            </a:r>
            <a:r>
              <a:rPr lang="ru-RU" sz="2400" dirty="0"/>
              <a:t>) – деградация природных ресурсов и лесов, утрата </a:t>
            </a:r>
            <a:r>
              <a:rPr lang="ru-RU" sz="2400" dirty="0" smtClean="0"/>
              <a:t>биоразнообразия</a:t>
            </a:r>
            <a:r>
              <a:rPr lang="en-US" sz="2400" dirty="0" smtClean="0"/>
              <a:t> – </a:t>
            </a:r>
            <a:endParaRPr lang="ru-RU" sz="2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dirty="0" smtClean="0"/>
              <a:t>потери/ущерб</a:t>
            </a:r>
            <a:r>
              <a:rPr lang="ru-RU" sz="2400" dirty="0"/>
              <a:t>: </a:t>
            </a:r>
            <a:r>
              <a:rPr lang="en-US" sz="2400" b="1" dirty="0"/>
              <a:t>$</a:t>
            </a:r>
            <a:r>
              <a:rPr lang="ru-RU" sz="2400" b="1" dirty="0"/>
              <a:t>94,8 млн. долл. </a:t>
            </a:r>
            <a:r>
              <a:rPr lang="ru-RU" sz="2400" b="1" dirty="0" smtClean="0"/>
              <a:t>США.</a:t>
            </a:r>
            <a:endParaRPr lang="ru-RU" sz="2400" b="1" dirty="0"/>
          </a:p>
          <a:p>
            <a:pPr lvl="1">
              <a:buFont typeface="Wingdings" panose="05000000000000000000" pitchFamily="2" charset="2"/>
              <a:buChar char="q"/>
            </a:pPr>
            <a:endParaRPr lang="ru-RU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400" b="1" dirty="0"/>
              <a:t>Здравоохранение</a:t>
            </a:r>
            <a:r>
              <a:rPr lang="ru-RU" sz="2400" dirty="0"/>
              <a:t> – увеличение числа сердечно-сосудистых и инфекционно-бактериальных </a:t>
            </a:r>
            <a:r>
              <a:rPr lang="ru-RU" sz="2400" dirty="0" smtClean="0"/>
              <a:t>заболеваний</a:t>
            </a:r>
            <a:r>
              <a:rPr lang="en-US" sz="2400" dirty="0" smtClean="0"/>
              <a:t> </a:t>
            </a:r>
            <a:r>
              <a:rPr lang="ru-RU" sz="2400" dirty="0" smtClean="0"/>
              <a:t>–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ru-RU" sz="2400" dirty="0" smtClean="0"/>
              <a:t>потери/ущерб</a:t>
            </a:r>
            <a:r>
              <a:rPr lang="ru-RU" sz="2400" dirty="0"/>
              <a:t>: </a:t>
            </a:r>
            <a:r>
              <a:rPr lang="en-US" sz="2400" b="1" dirty="0"/>
              <a:t>$</a:t>
            </a:r>
            <a:r>
              <a:rPr lang="ru-RU" sz="2400" b="1" dirty="0"/>
              <a:t>110 млн. долл. </a:t>
            </a:r>
            <a:r>
              <a:rPr lang="ru-RU" sz="2400" b="1" dirty="0" smtClean="0"/>
              <a:t>США.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126" y="3475697"/>
            <a:ext cx="1306278" cy="1116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070" y="2501129"/>
            <a:ext cx="1306277" cy="1088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021" y="1537633"/>
            <a:ext cx="1306278" cy="1115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8070" y="4594988"/>
            <a:ext cx="1306277" cy="1113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3569" y="5631355"/>
            <a:ext cx="1306278" cy="1075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8069" y="380027"/>
            <a:ext cx="1306277" cy="10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41644"/>
            <a:ext cx="10574314" cy="92444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Снижение Рисков стихийных бедствий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545" y="1457607"/>
            <a:ext cx="6915778" cy="48517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   Увеличение числа стихийных бедствий природного характера, таких как сели, наводнения, лавины, оползни и природные пожары.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Общий ежегодный ущерб населению и экономике КР составил </a:t>
            </a:r>
            <a:r>
              <a:rPr lang="en-US" sz="2000" b="1" dirty="0"/>
              <a:t>$</a:t>
            </a:r>
            <a:r>
              <a:rPr lang="ru-RU" b="1" dirty="0"/>
              <a:t>60 млн долл. США </a:t>
            </a:r>
            <a:r>
              <a:rPr lang="ru-RU" dirty="0"/>
              <a:t>в результате ущерба от наводнений и </a:t>
            </a:r>
            <a:r>
              <a:rPr lang="en-US" sz="2000" b="1" dirty="0"/>
              <a:t>$</a:t>
            </a:r>
            <a:r>
              <a:rPr lang="ru-RU" b="1" dirty="0"/>
              <a:t>2,6 млн. долл. США</a:t>
            </a:r>
            <a:r>
              <a:rPr lang="ru-RU" dirty="0"/>
              <a:t> в результате ущерба от оползней.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   По оценкам, к 2050 году </a:t>
            </a:r>
            <a:r>
              <a:rPr lang="ru-RU" b="1" dirty="0"/>
              <a:t>6,6 млн. человек</a:t>
            </a:r>
            <a:r>
              <a:rPr lang="ru-RU" dirty="0"/>
              <a:t> в КР будут подвержены риску от их воздействия.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2400" i="1" dirty="0" smtClean="0"/>
              <a:t>  Необходимо </a:t>
            </a:r>
            <a:r>
              <a:rPr lang="ru-RU" sz="2400" i="1" dirty="0"/>
              <a:t>повысить сопротивляемость и способность адаптироваться к опасным климатическим явлениям и стихийным бедствиям</a:t>
            </a:r>
            <a:r>
              <a:rPr lang="ru-RU" sz="2400" i="1" dirty="0" smtClean="0"/>
              <a:t>.</a:t>
            </a:r>
          </a:p>
        </p:txBody>
      </p:sp>
      <p:pic>
        <p:nvPicPr>
          <p:cNvPr id="1026" name="Picture 2" descr="Image result for стихийные бедствия в кыргызст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13" y="1266092"/>
            <a:ext cx="2968956" cy="219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13" y="3891088"/>
            <a:ext cx="2968956" cy="22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62140"/>
            <a:ext cx="9720072" cy="118600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Изменение климата - катализатор действий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8171514"/>
              </p:ext>
            </p:extLst>
          </p:nvPr>
        </p:nvGraphicFramePr>
        <p:xfrm>
          <a:off x="1267483" y="1674890"/>
          <a:ext cx="5638047" cy="4852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441948" y="1548143"/>
            <a:ext cx="3838670" cy="47612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Отсутствие климатических действий – угроза достижения ЦУР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Цель </a:t>
            </a:r>
            <a:r>
              <a:rPr lang="ru-RU" dirty="0"/>
              <a:t>адаптации – минимизация экономических потерь</a:t>
            </a:r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dirty="0"/>
          </a:p>
          <a:p>
            <a:pPr marL="43338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dirty="0" smtClean="0"/>
              <a:t>Используя </a:t>
            </a:r>
            <a:r>
              <a:rPr lang="ru-RU" dirty="0"/>
              <a:t>проблему изменения климата как катализатор действий по снижению рисков, страна ускорит достижение </a:t>
            </a:r>
            <a:r>
              <a:rPr lang="ru-RU" dirty="0" smtClean="0"/>
              <a:t>ЦУР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25926"/>
            <a:ext cx="10364451" cy="8181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правовая основа и стратегические рамки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4" y="1256232"/>
            <a:ext cx="9959438" cy="53667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i="1" dirty="0"/>
              <a:t>Водный кодекс КР;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Закон КР от 11.11.19 № 125 «О ратификации Парижского соглашения»;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cap="none" dirty="0" smtClean="0"/>
              <a:t>Указ </a:t>
            </a:r>
            <a:r>
              <a:rPr lang="ru-RU" i="1" dirty="0"/>
              <a:t>П</a:t>
            </a:r>
            <a:r>
              <a:rPr lang="ru-RU" i="1" cap="none" dirty="0" smtClean="0"/>
              <a:t>резидента </a:t>
            </a:r>
            <a:r>
              <a:rPr lang="ru-RU" i="1" dirty="0" smtClean="0"/>
              <a:t>КР от 31.10.18 </a:t>
            </a:r>
            <a:r>
              <a:rPr lang="ru-RU" i="1" dirty="0"/>
              <a:t>года № 221 </a:t>
            </a:r>
            <a:r>
              <a:rPr lang="ru-RU" i="1" dirty="0" smtClean="0"/>
              <a:t>«О </a:t>
            </a:r>
            <a:r>
              <a:rPr lang="ru-RU" i="1" cap="none" dirty="0" smtClean="0"/>
              <a:t>Национальной стратегии </a:t>
            </a:r>
            <a:r>
              <a:rPr lang="ru-RU" i="1" cap="none" dirty="0"/>
              <a:t>развития </a:t>
            </a:r>
            <a:r>
              <a:rPr lang="ru-RU" i="1" cap="none" dirty="0" smtClean="0"/>
              <a:t>КР </a:t>
            </a:r>
            <a:r>
              <a:rPr lang="ru-RU" i="1" cap="none" dirty="0"/>
              <a:t>на </a:t>
            </a:r>
            <a:r>
              <a:rPr lang="ru-RU" i="1" cap="none" dirty="0" smtClean="0"/>
              <a:t>2018-2040 годы»; 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cap="none" dirty="0" smtClean="0"/>
              <a:t>Программа Правительства КР </a:t>
            </a:r>
            <a:r>
              <a:rPr lang="ru-RU" i="1" cap="none" dirty="0"/>
              <a:t>на период 2018-2022 годы «Единство. Доверие. Созидание</a:t>
            </a:r>
            <a:r>
              <a:rPr lang="ru-RU" i="1" cap="none" dirty="0" smtClean="0"/>
              <a:t>»;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Программа зеленой экономики на период 2019-2023 годы и план ее </a:t>
            </a:r>
            <a:r>
              <a:rPr lang="ru-RU" i="1" dirty="0" smtClean="0"/>
              <a:t>реализации (Постановление ПКР </a:t>
            </a:r>
            <a:r>
              <a:rPr lang="ru-RU" i="1" dirty="0"/>
              <a:t>от 14.11.19 </a:t>
            </a:r>
            <a:r>
              <a:rPr lang="ru-RU" i="1" dirty="0" smtClean="0"/>
              <a:t>№ 605);</a:t>
            </a:r>
            <a:endParaRPr lang="ru-RU" i="1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ru-RU" i="1" cap="none" dirty="0" smtClean="0"/>
              <a:t>Концепция </a:t>
            </a:r>
            <a:r>
              <a:rPr lang="ru-RU" i="1" cap="none" dirty="0"/>
              <a:t>защиты населения и территорий от чрезвычайных ситуаций природного и техногенного характера на 2018-2030 годы и </a:t>
            </a:r>
            <a:r>
              <a:rPr lang="ru-RU" i="1" cap="none" dirty="0" smtClean="0"/>
              <a:t>план </a:t>
            </a:r>
            <a:r>
              <a:rPr lang="ru-RU" i="1" cap="none" dirty="0"/>
              <a:t>мероприятий по реализации концепции до 2022 </a:t>
            </a:r>
            <a:r>
              <a:rPr lang="ru-RU" i="1" cap="none" dirty="0" smtClean="0"/>
              <a:t>года;</a:t>
            </a:r>
            <a:r>
              <a:rPr lang="ru-RU" i="1" dirty="0"/>
              <a:t> </a:t>
            </a:r>
            <a:endParaRPr lang="ru-RU" i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i="1" dirty="0"/>
              <a:t>Климатическая инвестиционная программа (КИП</a:t>
            </a:r>
            <a:r>
              <a:rPr lang="ru-RU" i="1" dirty="0" smtClean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ru-RU" i="1" dirty="0" smtClean="0"/>
              <a:t>Приоритетные </a:t>
            </a:r>
            <a:r>
              <a:rPr lang="ru-RU" i="1" dirty="0"/>
              <a:t>направления адаптации к изменению климата в КР до 2017 года (устарели, необходимо обновление</a:t>
            </a:r>
            <a:r>
              <a:rPr lang="ru-RU" i="1" dirty="0" smtClean="0"/>
              <a:t>).</a:t>
            </a:r>
            <a:endParaRPr lang="ru-RU" i="1" dirty="0"/>
          </a:p>
          <a:p>
            <a:pPr marL="457200" indent="-457200">
              <a:buFont typeface="+mj-lt"/>
              <a:buAutoNum type="arabicPeriod"/>
            </a:pPr>
            <a:endParaRPr lang="ru-RU" i="1" cap="none" dirty="0"/>
          </a:p>
        </p:txBody>
      </p:sp>
    </p:spTree>
    <p:extLst>
      <p:ext uri="{BB962C8B-B14F-4D97-AF65-F5344CB8AC3E}">
        <p14:creationId xmlns:p14="http://schemas.microsoft.com/office/powerpoint/2010/main" val="32207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4128" y="135803"/>
            <a:ext cx="10283650" cy="6680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Достигнутый прогресс с 2013 г.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2838" y="803869"/>
            <a:ext cx="10283651" cy="7061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i="1" dirty="0"/>
              <a:t>В сфере изменения климата и зеленой </a:t>
            </a:r>
            <a:r>
              <a:rPr lang="ru-RU" b="1" i="1" dirty="0" smtClean="0"/>
              <a:t>экономики:</a:t>
            </a:r>
            <a:endParaRPr lang="en-US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8638842"/>
              </p:ext>
            </p:extLst>
          </p:nvPr>
        </p:nvGraphicFramePr>
        <p:xfrm>
          <a:off x="353085" y="1471935"/>
          <a:ext cx="11678969" cy="528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6"/>
          <p:cNvSpPr>
            <a:spLocks noGrp="1"/>
          </p:cNvSpPr>
          <p:nvPr>
            <p:ph type="body" sz="quarter" idx="3"/>
          </p:nvPr>
        </p:nvSpPr>
        <p:spPr>
          <a:xfrm>
            <a:off x="1046548" y="905346"/>
            <a:ext cx="10619588" cy="5432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i="1" dirty="0" smtClean="0"/>
              <a:t>Снижение </a:t>
            </a:r>
            <a:r>
              <a:rPr lang="ru-RU" b="1" i="1" dirty="0"/>
              <a:t>рисков стихийных бедствий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024128" y="135802"/>
            <a:ext cx="10283650" cy="69821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Достигнутый прогресс с 2013 г.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78892534"/>
              </p:ext>
            </p:extLst>
          </p:nvPr>
        </p:nvGraphicFramePr>
        <p:xfrm>
          <a:off x="934497" y="1448554"/>
          <a:ext cx="10943650" cy="540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8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3156</TotalTime>
  <Words>1266</Words>
  <Application>Microsoft Office PowerPoint</Application>
  <PresentationFormat>Произвольный</PresentationFormat>
  <Paragraphs>158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Интеграл</vt:lpstr>
      <vt:lpstr>Изменение климата и снижение рисков стихийных бедствий Директор Центра по климатическому финансированию КР Абдрахманов К.Ж.</vt:lpstr>
      <vt:lpstr>введение и текущая ситуация</vt:lpstr>
      <vt:lpstr>Презентация PowerPoint</vt:lpstr>
      <vt:lpstr>уязвимые сектора экономики Кр</vt:lpstr>
      <vt:lpstr>Снижение Рисков стихийных бедствий</vt:lpstr>
      <vt:lpstr>Изменение климата - катализатор действий</vt:lpstr>
      <vt:lpstr>правовая основа и стратегические рамки</vt:lpstr>
      <vt:lpstr>Достигнутый прогресс с 2013 г. </vt:lpstr>
      <vt:lpstr>Достигнутый прогресс с 2013 г. </vt:lpstr>
      <vt:lpstr>Стратегическая ориентация</vt:lpstr>
      <vt:lpstr>Механизм координации вопросов изменения климата и зеленой экономики</vt:lpstr>
      <vt:lpstr>Приоритетные меры и задачи </vt:lpstr>
      <vt:lpstr>Реформирование регуляторных и финансовых систем </vt:lpstr>
      <vt:lpstr>Возможности климатического финансирования для кыргызстана</vt:lpstr>
      <vt:lpstr>Укрепление партнерства в целях развития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климата и чрезвычайные ситуации</dc:title>
  <dc:creator>ЦКФКР</dc:creator>
  <cp:lastModifiedBy>User</cp:lastModifiedBy>
  <cp:revision>197</cp:revision>
  <cp:lastPrinted>2019-11-13T08:17:04Z</cp:lastPrinted>
  <dcterms:created xsi:type="dcterms:W3CDTF">2019-08-21T04:20:22Z</dcterms:created>
  <dcterms:modified xsi:type="dcterms:W3CDTF">2019-11-17T10:54:37Z</dcterms:modified>
</cp:coreProperties>
</file>